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 varScale="1">
        <p:scale>
          <a:sx n="70" d="100"/>
          <a:sy n="70" d="100"/>
        </p:scale>
        <p:origin x="112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36069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594648" y="3456384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896200" y="191047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17/11/2021 - 14/12/2021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Durée : 1 mois</a:t>
            </a:r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0" y="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0" y="685800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1246197" y="5811046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360696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79007" y="298171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51015" y="370179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2182" y="518708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69903" y="1335744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62983" y="1968654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20184" y="2024105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594649" y="3456384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769797" y="352839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5269" y="84782"/>
            <a:ext cx="6402395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Phase II - </a:t>
            </a:r>
            <a:r>
              <a:rPr lang="fr-FR" sz="54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Lowatem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902581" y="1645535"/>
            <a:ext cx="61206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Réaliser une intelligence artificielle de décision</a:t>
            </a:r>
          </a:p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Travail en binôme (réalisé</a:t>
            </a:r>
            <a:r>
              <a:rPr lang="fr-FR" b="0" baseline="0" dirty="0" smtClean="0"/>
              <a:t> avec Mr Loïc LEVEQUE)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  </a:t>
            </a:r>
            <a:r>
              <a:rPr lang="fr-FR" b="0" dirty="0" smtClean="0"/>
              <a:t>Librairies Java</a:t>
            </a:r>
            <a:r>
              <a:rPr lang="fr-FR" b="0" baseline="0" dirty="0" smtClean="0"/>
              <a:t> utilisables limitées</a:t>
            </a:r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79007" y="233448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Programmation itérative</a:t>
            </a:r>
            <a:endParaRPr lang="fr-FR" dirty="0"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924" y="407389"/>
            <a:ext cx="729776" cy="9858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35" y="678989"/>
            <a:ext cx="627611" cy="723732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6615236" y="4145862"/>
            <a:ext cx="558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Conversion</a:t>
            </a:r>
            <a:r>
              <a:rPr lang="fr-FR" sz="1600" baseline="0" dirty="0" smtClean="0"/>
              <a:t> de nos stratégies en programmes itératifs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Réflexion en binôme &amp; confrontation d’idées</a:t>
            </a:r>
          </a:p>
          <a:p>
            <a:endParaRPr lang="fr-FR" sz="1600" baseline="0" dirty="0" smtClean="0"/>
          </a:p>
          <a:p>
            <a:r>
              <a:rPr lang="fr-FR" sz="1600" dirty="0" smtClean="0"/>
              <a:t>        Comparaison</a:t>
            </a:r>
            <a:r>
              <a:rPr lang="fr-FR" sz="1600" baseline="0" dirty="0" smtClean="0"/>
              <a:t> de performances à l’aide de tests </a:t>
            </a:r>
          </a:p>
          <a:p>
            <a:r>
              <a:rPr lang="fr-FR" sz="1600" baseline="0" dirty="0" smtClean="0"/>
              <a:t>        manuels et de graphiques (sur le taux de victoire)</a:t>
            </a:r>
            <a:endParaRPr lang="fr-FR" sz="1600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47" y="4176479"/>
            <a:ext cx="306085" cy="30608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83" y="4611624"/>
            <a:ext cx="384744" cy="38474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45" y="5187414"/>
            <a:ext cx="427955" cy="427955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4080981" y="3696638"/>
            <a:ext cx="1919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smtClean="0"/>
              <a:t>Deux IA fonctionnelles, dont</a:t>
            </a:r>
            <a:r>
              <a:rPr lang="fr-FR" baseline="0" dirty="0" smtClean="0"/>
              <a:t> l’une a remporté le tournoi opposant les IA de tous les groupes de la promotion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1" y="3999395"/>
            <a:ext cx="3534024" cy="19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Gill Sans MT</vt:lpstr>
      <vt:lpstr>Noto Mono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49</cp:revision>
  <dcterms:created xsi:type="dcterms:W3CDTF">2022-03-18T10:38:09Z</dcterms:created>
  <dcterms:modified xsi:type="dcterms:W3CDTF">2022-04-17T15:44:43Z</dcterms:modified>
</cp:coreProperties>
</file>