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44" d="100"/>
          <a:sy n="44" d="100"/>
        </p:scale>
        <p:origin x="1152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0"/>
            <a:ext cx="12174280" cy="6842052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408471" y="3433939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912800" y="206723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dirty="0" smtClean="0"/>
              <a:t>01/12/2021 – 17/12/2021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Durée : 2  semaines</a:t>
            </a:r>
            <a:endParaRPr lang="fr-FR" dirty="0" smtClean="0"/>
          </a:p>
        </p:txBody>
      </p:sp>
      <p:sp>
        <p:nvSpPr>
          <p:cNvPr id="38" name="Demi-cadre 37"/>
          <p:cNvSpPr/>
          <p:nvPr userDrawn="1"/>
        </p:nvSpPr>
        <p:spPr>
          <a:xfrm rot="10800000">
            <a:off x="11061896" y="5791805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8395607" y="313847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67615" y="385855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18782" y="534384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86503" y="1351420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79583" y="1984330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36784" y="2039781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357924" y="3456384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408472" y="3433939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583620" y="350594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21116" y="106890"/>
            <a:ext cx="7064306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Site web d’entreprise</a:t>
            </a:r>
            <a:endParaRPr lang="fr-FR" sz="5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820704" y="1641992"/>
            <a:ext cx="65241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  </a:t>
            </a:r>
            <a:r>
              <a:rPr lang="fr-FR" b="0" dirty="0" smtClean="0"/>
              <a:t>Travail en équipe (avec</a:t>
            </a:r>
            <a:r>
              <a:rPr lang="fr-FR" b="0" baseline="0" dirty="0" smtClean="0"/>
              <a:t> GUIMBEAU Alex et TOMERA Clément</a:t>
            </a:r>
            <a:r>
              <a:rPr lang="fr-FR" b="0" dirty="0" smtClean="0"/>
              <a:t>)</a:t>
            </a:r>
            <a:endParaRPr lang="fr-FR" b="1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</a:t>
            </a:r>
            <a:r>
              <a:rPr lang="fr-FR" b="0" dirty="0" smtClean="0"/>
              <a:t>  Créer</a:t>
            </a:r>
            <a:r>
              <a:rPr lang="fr-FR" b="0" baseline="0" dirty="0" smtClean="0"/>
              <a:t> un site web responsive présentant notre entreprise fictive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</a:t>
            </a:r>
            <a:r>
              <a:rPr lang="fr-FR" b="1" baseline="0" dirty="0" smtClean="0"/>
              <a:t>  </a:t>
            </a:r>
            <a:r>
              <a:rPr lang="fr-FR" b="0" baseline="0" dirty="0" smtClean="0"/>
              <a:t>Site web statique uniquement, sans JavaScript ou </a:t>
            </a:r>
            <a:r>
              <a:rPr lang="fr-FR" b="0" baseline="0" dirty="0" err="1" smtClean="0"/>
              <a:t>framework</a:t>
            </a:r>
            <a:endParaRPr lang="fr-FR" b="1" dirty="0" smtClean="0"/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203" y="607355"/>
            <a:ext cx="785022" cy="78502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09" y="651296"/>
            <a:ext cx="526874" cy="743138"/>
          </a:xfrm>
          <a:prstGeom prst="rect">
            <a:avLst/>
          </a:prstGeom>
        </p:spPr>
      </p:pic>
      <p:sp>
        <p:nvSpPr>
          <p:cNvPr id="27" name="ZoneTexte 26"/>
          <p:cNvSpPr txBox="1"/>
          <p:nvPr userDrawn="1"/>
        </p:nvSpPr>
        <p:spPr>
          <a:xfrm>
            <a:off x="8379007" y="245818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Flexbox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29" name="ZoneTexte 28"/>
          <p:cNvSpPr txBox="1"/>
          <p:nvPr userDrawn="1"/>
        </p:nvSpPr>
        <p:spPr>
          <a:xfrm>
            <a:off x="6430248" y="4145514"/>
            <a:ext cx="558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</a:t>
            </a:r>
            <a:r>
              <a:rPr lang="fr-FR" sz="1600" baseline="0" dirty="0" smtClean="0"/>
              <a:t> Utilisation de Git en équipe &amp;répartition des tâches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Compréhension du fonctionnement des langages</a:t>
            </a:r>
          </a:p>
          <a:p>
            <a:r>
              <a:rPr lang="fr-FR" sz="1600" baseline="0" dirty="0" smtClean="0"/>
              <a:t>             HTML/CSS ainsi que de la « responsive-</a:t>
            </a:r>
            <a:r>
              <a:rPr lang="fr-FR" sz="1600" baseline="0" dirty="0" err="1" smtClean="0"/>
              <a:t>ness</a:t>
            </a:r>
            <a:r>
              <a:rPr lang="fr-FR" sz="1600" baseline="0" dirty="0" smtClean="0"/>
              <a:t> » d’un site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Animations &amp; </a:t>
            </a:r>
            <a:r>
              <a:rPr lang="fr-FR" sz="1600" baseline="0" dirty="0" err="1" smtClean="0"/>
              <a:t>Carousel</a:t>
            </a:r>
            <a:r>
              <a:rPr lang="fr-FR" sz="1600" baseline="0" dirty="0" smtClean="0"/>
              <a:t> en CSS pur et les </a:t>
            </a:r>
            <a:r>
              <a:rPr lang="fr-FR" sz="1600" baseline="0" dirty="0" err="1" smtClean="0"/>
              <a:t>flexbox</a:t>
            </a:r>
            <a:endParaRPr lang="fr-FR" sz="1600" dirty="0"/>
          </a:p>
        </p:txBody>
      </p:sp>
      <p:pic>
        <p:nvPicPr>
          <p:cNvPr id="30" name="Image 2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59" y="4176131"/>
            <a:ext cx="306085" cy="30608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95" y="4611276"/>
            <a:ext cx="384744" cy="384744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57" y="5187066"/>
            <a:ext cx="427955" cy="427955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6" y="3967949"/>
            <a:ext cx="3578476" cy="2012893"/>
          </a:xfrm>
          <a:prstGeom prst="rect">
            <a:avLst/>
          </a:prstGeom>
        </p:spPr>
      </p:pic>
      <p:sp>
        <p:nvSpPr>
          <p:cNvPr id="34" name="ZoneTexte 33"/>
          <p:cNvSpPr txBox="1"/>
          <p:nvPr userDrawn="1"/>
        </p:nvSpPr>
        <p:spPr>
          <a:xfrm>
            <a:off x="4339589" y="3961558"/>
            <a:ext cx="1544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deux images</a:t>
            </a:r>
            <a:r>
              <a:rPr lang="fr-FR" baseline="0" dirty="0" smtClean="0"/>
              <a:t> coupées font partie d’un </a:t>
            </a:r>
            <a:r>
              <a:rPr lang="fr-FR" baseline="0" dirty="0" err="1" smtClean="0"/>
              <a:t>carousel</a:t>
            </a:r>
            <a:r>
              <a:rPr lang="fr-FR" baseline="0" dirty="0" smtClean="0"/>
              <a:t> CSS automatique, sans contrôles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Gill Sans MT</vt:lpstr>
      <vt:lpstr>Noto Mono</vt:lpstr>
      <vt:lpstr>Wingdings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42</cp:revision>
  <dcterms:created xsi:type="dcterms:W3CDTF">2022-03-18T10:38:09Z</dcterms:created>
  <dcterms:modified xsi:type="dcterms:W3CDTF">2022-04-21T09:11:19Z</dcterms:modified>
</cp:coreProperties>
</file>