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112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17/11/2021 - 14/12/2021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Durée : 1 mois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339982" y="84782"/>
            <a:ext cx="54329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Projet </a:t>
            </a:r>
            <a:r>
              <a:rPr lang="fr-FR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Lowatem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902581" y="1645535"/>
            <a:ext cx="61206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Réaliser une intelligence </a:t>
            </a:r>
            <a:r>
              <a:rPr lang="fr-FR" b="0" dirty="0" smtClean="0"/>
              <a:t>artificielle </a:t>
            </a:r>
            <a:r>
              <a:rPr lang="fr-FR" b="0" dirty="0" smtClean="0"/>
              <a:t>de décision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Travail en binôme (réalisé</a:t>
            </a:r>
            <a:r>
              <a:rPr lang="fr-FR" b="0" baseline="0" dirty="0" smtClean="0"/>
              <a:t> avec Mr Loïc LEVEQUE)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Librairies Java</a:t>
            </a:r>
            <a:r>
              <a:rPr lang="fr-FR" b="0" baseline="0" dirty="0" smtClean="0"/>
              <a:t> utilisables limitées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Programmation itérative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24" y="407389"/>
            <a:ext cx="729776" cy="9858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5" y="678989"/>
            <a:ext cx="627611" cy="723732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6615236" y="4145862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Conversion</a:t>
            </a:r>
            <a:r>
              <a:rPr lang="fr-FR" sz="1600" baseline="0" dirty="0" smtClean="0"/>
              <a:t> de nos stratégies en programmes itératifs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</a:t>
            </a:r>
            <a:r>
              <a:rPr lang="fr-FR" sz="1600" baseline="0" dirty="0" err="1" smtClean="0"/>
              <a:t>Réfléxion</a:t>
            </a:r>
            <a:r>
              <a:rPr lang="fr-FR" sz="1600" baseline="0" dirty="0" smtClean="0"/>
              <a:t> en binôme &amp; Confrontation d’idées</a:t>
            </a:r>
          </a:p>
          <a:p>
            <a:endParaRPr lang="fr-FR" sz="1600" baseline="0" dirty="0" smtClean="0"/>
          </a:p>
          <a:p>
            <a:r>
              <a:rPr lang="fr-FR" sz="1600" dirty="0" smtClean="0"/>
              <a:t>        Comparaison</a:t>
            </a:r>
            <a:r>
              <a:rPr lang="fr-FR" sz="1600" baseline="0" dirty="0" smtClean="0"/>
              <a:t> de performances à l’aide de tests </a:t>
            </a:r>
          </a:p>
          <a:p>
            <a:r>
              <a:rPr lang="fr-FR" sz="1600" baseline="0" dirty="0" smtClean="0"/>
              <a:t>        manuels et de graphiques (sur le taux de victoire)</a:t>
            </a:r>
            <a:endParaRPr lang="fr-FR" sz="16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4080981" y="3696638"/>
            <a:ext cx="191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smtClean="0"/>
              <a:t>Deux IA fonctionnelles, dont</a:t>
            </a:r>
            <a:r>
              <a:rPr lang="fr-FR" baseline="0" dirty="0" smtClean="0"/>
              <a:t> l’une a remporté le tournoi opposant les IA de tous les </a:t>
            </a:r>
            <a:r>
              <a:rPr lang="fr-FR" baseline="0" dirty="0" smtClean="0"/>
              <a:t>groupes </a:t>
            </a:r>
            <a:r>
              <a:rPr lang="fr-FR" baseline="0" dirty="0" smtClean="0"/>
              <a:t>de la promotion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1" y="3999395"/>
            <a:ext cx="3534024" cy="19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47</cp:revision>
  <dcterms:created xsi:type="dcterms:W3CDTF">2022-03-18T10:38:09Z</dcterms:created>
  <dcterms:modified xsi:type="dcterms:W3CDTF">2022-04-12T14:21:52Z</dcterms:modified>
</cp:coreProperties>
</file>