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44" d="100"/>
          <a:sy n="44" d="100"/>
        </p:scale>
        <p:origin x="115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0"/>
            <a:ext cx="12174280" cy="6842052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408471" y="3433939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912800" y="206723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smtClean="0"/>
              <a:t>07/01/2022 – 19/01/2022</a:t>
            </a:r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dirty="0" smtClean="0"/>
              <a:t>Durée : 12 jours</a:t>
            </a:r>
            <a:endParaRPr lang="fr-FR" dirty="0" smtClean="0"/>
          </a:p>
        </p:txBody>
      </p:sp>
      <p:sp>
        <p:nvSpPr>
          <p:cNvPr id="38" name="Demi-cadre 37"/>
          <p:cNvSpPr/>
          <p:nvPr userDrawn="1"/>
        </p:nvSpPr>
        <p:spPr>
          <a:xfrm rot="10800000">
            <a:off x="11061896" y="5791805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8395607" y="313847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67615" y="385855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18782" y="534384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86503" y="1351420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79583" y="1984330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36784" y="2039781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408472" y="3433939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583620" y="350594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862204" y="84782"/>
            <a:ext cx="6159057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Conception de BD</a:t>
            </a:r>
          </a:p>
        </p:txBody>
      </p:sp>
      <p:sp>
        <p:nvSpPr>
          <p:cNvPr id="32" name="ZoneTexte 31"/>
          <p:cNvSpPr txBox="1"/>
          <p:nvPr userDrawn="1"/>
        </p:nvSpPr>
        <p:spPr>
          <a:xfrm>
            <a:off x="464891" y="1647441"/>
            <a:ext cx="687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 </a:t>
            </a:r>
            <a:r>
              <a:rPr lang="fr-FR" b="0" dirty="0" smtClean="0"/>
              <a:t> Créer une base de données et la maquette d’une application, à l’aide</a:t>
            </a:r>
            <a:r>
              <a:rPr lang="fr-FR" b="0" baseline="0" dirty="0" smtClean="0"/>
              <a:t> 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fr-FR" b="0" baseline="0" dirty="0" smtClean="0"/>
              <a:t>   </a:t>
            </a:r>
            <a:r>
              <a:rPr lang="fr-FR" b="0" dirty="0" smtClean="0"/>
              <a:t>d’une</a:t>
            </a:r>
            <a:r>
              <a:rPr lang="fr-FR" b="0" baseline="0" dirty="0" smtClean="0"/>
              <a:t> demande d’un  client fictif, spécifiant ses besoins précis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 </a:t>
            </a:r>
            <a:r>
              <a:rPr lang="fr-FR" b="0" baseline="0" dirty="0" smtClean="0"/>
              <a:t>Réaliser le MCD associé et créer la BD à l’aide de </a:t>
            </a:r>
            <a:r>
              <a:rPr lang="fr-FR" b="0" baseline="0" dirty="0" err="1" smtClean="0"/>
              <a:t>Win’Design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 </a:t>
            </a:r>
            <a:r>
              <a:rPr lang="fr-FR" b="0" baseline="0" dirty="0" smtClean="0"/>
              <a:t>Travail en binôme (avec GUIMBEAU Alex)</a:t>
            </a:r>
            <a:endParaRPr lang="fr-FR" b="0" dirty="0"/>
          </a:p>
        </p:txBody>
      </p:sp>
      <p:sp>
        <p:nvSpPr>
          <p:cNvPr id="33" name="ZoneTexte 32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Modèle conceptuel de données (MCD)</a:t>
            </a:r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59" y="464826"/>
            <a:ext cx="897305" cy="927551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22" y="639976"/>
            <a:ext cx="915019" cy="774795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r="801"/>
          <a:stretch/>
        </p:blipFill>
        <p:spPr>
          <a:xfrm>
            <a:off x="2607574" y="3933055"/>
            <a:ext cx="3212809" cy="1947352"/>
          </a:xfrm>
          <a:prstGeom prst="rect">
            <a:avLst/>
          </a:prstGeom>
        </p:spPr>
      </p:pic>
      <p:sp>
        <p:nvSpPr>
          <p:cNvPr id="37" name="ZoneTexte 36"/>
          <p:cNvSpPr txBox="1"/>
          <p:nvPr userDrawn="1"/>
        </p:nvSpPr>
        <p:spPr>
          <a:xfrm>
            <a:off x="612182" y="4181102"/>
            <a:ext cx="181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</a:t>
            </a:r>
            <a:r>
              <a:rPr lang="fr-FR" sz="1600" baseline="0" dirty="0" smtClean="0"/>
              <a:t> MCD et les fichiers créant la base de données en la remplissant avec un jeu de données pertinent</a:t>
            </a:r>
            <a:endParaRPr lang="fr-FR" sz="1600" dirty="0"/>
          </a:p>
        </p:txBody>
      </p:sp>
      <p:sp>
        <p:nvSpPr>
          <p:cNvPr id="39" name="ZoneTexte 38"/>
          <p:cNvSpPr txBox="1"/>
          <p:nvPr userDrawn="1"/>
        </p:nvSpPr>
        <p:spPr>
          <a:xfrm>
            <a:off x="6408471" y="4102781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 Modélisation</a:t>
            </a:r>
            <a:r>
              <a:rPr lang="fr-FR" sz="1600" baseline="0" dirty="0" smtClean="0"/>
              <a:t> d’un problème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Division des tâches et fonctions à réaliser en équipe</a:t>
            </a:r>
          </a:p>
          <a:p>
            <a:endParaRPr lang="fr-FR" sz="1600" baseline="0" dirty="0" smtClean="0"/>
          </a:p>
          <a:p>
            <a:r>
              <a:rPr lang="fr-FR" sz="1600" dirty="0" smtClean="0"/>
              <a:t>        </a:t>
            </a:r>
            <a:r>
              <a:rPr lang="fr-FR" sz="1600" dirty="0" err="1" smtClean="0"/>
              <a:t>Think</a:t>
            </a:r>
            <a:r>
              <a:rPr lang="fr-FR" sz="1600" dirty="0" smtClean="0"/>
              <a:t> </a:t>
            </a:r>
            <a:r>
              <a:rPr lang="fr-FR" sz="1600" dirty="0" err="1" smtClean="0"/>
              <a:t>twice</a:t>
            </a:r>
            <a:r>
              <a:rPr lang="fr-FR" sz="1600" dirty="0" smtClean="0"/>
              <a:t>, code once</a:t>
            </a:r>
          </a:p>
          <a:p>
            <a:r>
              <a:rPr lang="fr-FR" sz="1600" dirty="0" smtClean="0"/>
              <a:t>        </a:t>
            </a:r>
            <a:r>
              <a:rPr lang="fr-FR" sz="1600" dirty="0" err="1" smtClean="0"/>
              <a:t>Réflexionen</a:t>
            </a:r>
            <a:r>
              <a:rPr lang="fr-FR" sz="1600" baseline="0" dirty="0" smtClean="0"/>
              <a:t> amont sur les relations avant de faire la base</a:t>
            </a:r>
            <a:endParaRPr lang="fr-FR" sz="1600" dirty="0"/>
          </a:p>
        </p:txBody>
      </p:sp>
      <p:pic>
        <p:nvPicPr>
          <p:cNvPr id="40" name="Image 3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82" y="4133398"/>
            <a:ext cx="306085" cy="306085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8" y="4568543"/>
            <a:ext cx="384744" cy="384744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80" y="5144333"/>
            <a:ext cx="427955" cy="4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Gill Sans MT</vt:lpstr>
      <vt:lpstr>Noto Mono</vt:lpstr>
      <vt:lpstr>Wingdings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42</cp:revision>
  <dcterms:created xsi:type="dcterms:W3CDTF">2022-03-18T10:38:09Z</dcterms:created>
  <dcterms:modified xsi:type="dcterms:W3CDTF">2022-04-21T09:21:38Z</dcterms:modified>
</cp:coreProperties>
</file>