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44" d="100"/>
          <a:sy n="44" d="100"/>
        </p:scale>
        <p:origin x="1152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" y="0"/>
            <a:ext cx="12174280" cy="6842052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408471" y="3433939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912800" y="206723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dirty="0" smtClean="0"/>
              <a:t>19/10/2021 – 26/11/2022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smtClean="0"/>
              <a:t>Durée : 4 semaines </a:t>
            </a:r>
            <a:endParaRPr lang="fr-FR" smtClean="0"/>
          </a:p>
        </p:txBody>
      </p:sp>
      <p:sp>
        <p:nvSpPr>
          <p:cNvPr id="38" name="Demi-cadre 37"/>
          <p:cNvSpPr/>
          <p:nvPr userDrawn="1"/>
        </p:nvSpPr>
        <p:spPr>
          <a:xfrm rot="10800000">
            <a:off x="11061896" y="5791805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8395607" y="313847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67615" y="385855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18782" y="534384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86503" y="1351420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79583" y="1984330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36784" y="2039781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408472" y="3433939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583620" y="350594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56974" y="84782"/>
            <a:ext cx="716952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Création d’entreprise</a:t>
            </a: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902581" y="1645535"/>
            <a:ext cx="61206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&gt; </a:t>
            </a:r>
            <a:r>
              <a:rPr lang="fr-FR" b="0" dirty="0" smtClean="0"/>
              <a:t>Fournir un rapport de création d’entreprise</a:t>
            </a:r>
            <a:r>
              <a:rPr lang="fr-FR" b="0" baseline="0" dirty="0" smtClean="0"/>
              <a:t> complet</a:t>
            </a:r>
            <a:endParaRPr lang="fr-FR" b="1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Trouver une idée d’entreprise employant l’informatique</a:t>
            </a:r>
            <a:endParaRPr lang="fr-FR" b="1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 </a:t>
            </a:r>
            <a:r>
              <a:rPr lang="fr-FR" b="0" dirty="0" smtClean="0"/>
              <a:t>Donner</a:t>
            </a:r>
            <a:r>
              <a:rPr lang="fr-FR" b="0" baseline="0" dirty="0" smtClean="0"/>
              <a:t> si possible un logo et une phrase d’accroche</a:t>
            </a:r>
            <a:endParaRPr lang="fr-FR" b="1" dirty="0"/>
          </a:p>
        </p:txBody>
      </p:sp>
      <p:sp>
        <p:nvSpPr>
          <p:cNvPr id="26" name="ZoneTexte 25"/>
          <p:cNvSpPr txBox="1"/>
          <p:nvPr userDrawn="1"/>
        </p:nvSpPr>
        <p:spPr>
          <a:xfrm>
            <a:off x="8200364" y="2334965"/>
            <a:ext cx="330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Recherches documentaires</a:t>
            </a:r>
            <a:r>
              <a:rPr lang="fr-FR" baseline="0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&amp; Audits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6615236" y="4145862"/>
            <a:ext cx="5587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Les étapes à suivre pour créer son</a:t>
            </a:r>
            <a:r>
              <a:rPr lang="fr-FR" sz="1600" baseline="0" dirty="0" smtClean="0"/>
              <a:t> </a:t>
            </a:r>
            <a:r>
              <a:rPr lang="fr-FR" sz="1600" dirty="0" smtClean="0"/>
              <a:t>entreprise</a:t>
            </a:r>
            <a:endParaRPr lang="fr-FR" sz="1600" baseline="0" dirty="0" smtClean="0"/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Capacités d’analyse et d’audit sur les entreprises </a:t>
            </a:r>
          </a:p>
          <a:p>
            <a:r>
              <a:rPr lang="fr-FR" sz="1600" baseline="0" dirty="0" smtClean="0"/>
              <a:t>             concurrentes à la nôtre</a:t>
            </a:r>
          </a:p>
          <a:p>
            <a:endParaRPr lang="fr-FR" sz="1600" baseline="0" dirty="0" smtClean="0"/>
          </a:p>
          <a:p>
            <a:r>
              <a:rPr lang="fr-FR" sz="1600" dirty="0" smtClean="0"/>
              <a:t>        Quelques</a:t>
            </a:r>
            <a:r>
              <a:rPr lang="fr-FR" sz="1600" baseline="0" dirty="0" smtClean="0"/>
              <a:t> bases d’économie et compréhension de</a:t>
            </a:r>
          </a:p>
          <a:p>
            <a:r>
              <a:rPr lang="fr-FR" sz="1600" baseline="0" dirty="0" smtClean="0"/>
              <a:t>        l’organisation  hiérarchique</a:t>
            </a:r>
            <a:endParaRPr lang="fr-FR" sz="1600" dirty="0"/>
          </a:p>
        </p:txBody>
      </p:sp>
      <p:pic>
        <p:nvPicPr>
          <p:cNvPr id="29" name="Image 2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47" y="4176479"/>
            <a:ext cx="306085" cy="30608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83" y="4611624"/>
            <a:ext cx="384744" cy="384744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45" y="5187414"/>
            <a:ext cx="427955" cy="42795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0" y="4004086"/>
            <a:ext cx="1687384" cy="1394633"/>
          </a:xfrm>
          <a:prstGeom prst="rect">
            <a:avLst/>
          </a:prstGeom>
        </p:spPr>
      </p:pic>
      <p:sp>
        <p:nvSpPr>
          <p:cNvPr id="33" name="ZoneTexte 32"/>
          <p:cNvSpPr txBox="1"/>
          <p:nvPr userDrawn="1"/>
        </p:nvSpPr>
        <p:spPr>
          <a:xfrm>
            <a:off x="3051273" y="3598366"/>
            <a:ext cx="2721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	Un document complet où l’on retrouve les caractéristiques de notre</a:t>
            </a:r>
            <a:r>
              <a:rPr lang="fr-FR" baseline="0" dirty="0" smtClean="0"/>
              <a:t> entreprise fictive, nommée Mob-e-Car © avec l’organigramme, les prévisions et la description de notre activité.</a:t>
            </a:r>
            <a:endParaRPr lang="fr-FR" dirty="0"/>
          </a:p>
        </p:txBody>
      </p:sp>
      <p:sp>
        <p:nvSpPr>
          <p:cNvPr id="34" name="ZoneTexte 33"/>
          <p:cNvSpPr txBox="1"/>
          <p:nvPr userDrawn="1"/>
        </p:nvSpPr>
        <p:spPr>
          <a:xfrm>
            <a:off x="822258" y="5369632"/>
            <a:ext cx="208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Logo</a:t>
            </a:r>
            <a:r>
              <a:rPr lang="fr-FR" sz="1200" baseline="0" dirty="0" smtClean="0"/>
              <a:t> de Mob-E-Car, par Clément TOMERA. Soumis à droits d’auteurs.</a:t>
            </a:r>
            <a:endParaRPr lang="fr-FR" sz="1200" dirty="0"/>
          </a:p>
        </p:txBody>
      </p:sp>
      <p:pic>
        <p:nvPicPr>
          <p:cNvPr id="35" name="Image 3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952" y="770274"/>
            <a:ext cx="2575599" cy="4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Gill Sans MT</vt:lpstr>
      <vt:lpstr>Noto Mono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41</cp:revision>
  <dcterms:created xsi:type="dcterms:W3CDTF">2022-03-18T10:38:09Z</dcterms:created>
  <dcterms:modified xsi:type="dcterms:W3CDTF">2022-04-21T09:24:09Z</dcterms:modified>
</cp:coreProperties>
</file>