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44" d="100"/>
          <a:sy n="44" d="100"/>
        </p:scale>
        <p:origin x="115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12174280" cy="6842052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408471" y="3433939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912800" y="206723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dirty="0" smtClean="0"/>
              <a:t>08/11/2021 – 15/12/2021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dirty="0" smtClean="0"/>
              <a:t>Durée : 5 semaines</a:t>
            </a:r>
            <a:endParaRPr lang="fr-FR" dirty="0" smtClean="0"/>
          </a:p>
        </p:txBody>
      </p:sp>
      <p:sp>
        <p:nvSpPr>
          <p:cNvPr id="38" name="Demi-cadre 37"/>
          <p:cNvSpPr/>
          <p:nvPr userDrawn="1"/>
        </p:nvSpPr>
        <p:spPr>
          <a:xfrm rot="10800000">
            <a:off x="11061896" y="5791805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8395607" y="313847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67615" y="385855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18782" y="534384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86503" y="1351420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79583" y="1984330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36784" y="2039781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ande diagonale 12"/>
          <p:cNvSpPr/>
          <p:nvPr userDrawn="1"/>
        </p:nvSpPr>
        <p:spPr>
          <a:xfrm>
            <a:off x="6408472" y="3433939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583620" y="350594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6064" y="84782"/>
            <a:ext cx="673133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Installation de poste</a:t>
            </a:r>
            <a:endParaRPr lang="fr-FR" sz="5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357924" y="3456384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902580" y="1645535"/>
            <a:ext cx="644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0" dirty="0" smtClean="0"/>
              <a:t>  Créer une machine virtuelle</a:t>
            </a:r>
            <a:r>
              <a:rPr lang="fr-FR" b="0" baseline="0" dirty="0" smtClean="0"/>
              <a:t> </a:t>
            </a:r>
            <a:r>
              <a:rPr lang="fr-FR" b="0" baseline="0" dirty="0" smtClean="0"/>
              <a:t>amovible servant </a:t>
            </a:r>
            <a:endParaRPr lang="fr-FR" b="0" baseline="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0" baseline="0" dirty="0" smtClean="0"/>
              <a:t>    d’environnement de développement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baseline="0" dirty="0" smtClean="0"/>
              <a:t>&gt;  </a:t>
            </a:r>
            <a:r>
              <a:rPr lang="fr-FR" b="0" baseline="0" dirty="0" smtClean="0"/>
              <a:t>Travail en binôme (avec GENETET Maud)</a:t>
            </a:r>
            <a:endParaRPr lang="fr-FR" b="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 </a:t>
            </a:r>
            <a:r>
              <a:rPr lang="fr-FR" b="0" dirty="0" smtClean="0"/>
              <a:t> Choix de</a:t>
            </a:r>
            <a:r>
              <a:rPr lang="fr-FR" b="0" baseline="0" dirty="0" smtClean="0"/>
              <a:t> l’OS libre, mais doit respecter les besoins spécifiés</a:t>
            </a:r>
            <a:endParaRPr lang="fr-FR" b="0" dirty="0" smtClean="0"/>
          </a:p>
        </p:txBody>
      </p:sp>
      <p:pic>
        <p:nvPicPr>
          <p:cNvPr id="26" name="Image 2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228" y="715940"/>
            <a:ext cx="696508" cy="696508"/>
          </a:xfrm>
          <a:prstGeom prst="rect">
            <a:avLst/>
          </a:prstGeom>
        </p:spPr>
      </p:pic>
      <p:sp>
        <p:nvSpPr>
          <p:cNvPr id="27" name="ZoneTexte 26"/>
          <p:cNvSpPr txBox="1"/>
          <p:nvPr userDrawn="1"/>
        </p:nvSpPr>
        <p:spPr>
          <a:xfrm>
            <a:off x="9622881" y="543892"/>
            <a:ext cx="144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VMWare</a:t>
            </a:r>
            <a:r>
              <a:rPr lang="fr-FR" i="1" baseline="0" dirty="0" smtClean="0"/>
              <a:t> Workstation Player</a:t>
            </a:r>
            <a:endParaRPr lang="fr-FR" i="1" dirty="0"/>
          </a:p>
        </p:txBody>
      </p:sp>
      <p:sp>
        <p:nvSpPr>
          <p:cNvPr id="31" name="ZoneTexte 30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/</a:t>
            </a:r>
          </a:p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/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32" name="ZoneTexte 31"/>
          <p:cNvSpPr txBox="1"/>
          <p:nvPr userDrawn="1"/>
        </p:nvSpPr>
        <p:spPr>
          <a:xfrm>
            <a:off x="6445075" y="4125702"/>
            <a:ext cx="5587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baseline="0" dirty="0" smtClean="0"/>
              <a:t> Apprentissage des majeurs OS sous Linux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Gestion de plusieurs utilisateurs sur une même machine</a:t>
            </a:r>
          </a:p>
          <a:p>
            <a:r>
              <a:rPr lang="fr-FR" sz="1600" baseline="0" dirty="0" smtClean="0"/>
              <a:t>          </a:t>
            </a:r>
          </a:p>
          <a:p>
            <a:r>
              <a:rPr lang="fr-FR" sz="1600" baseline="0" dirty="0" smtClean="0"/>
              <a:t>         </a:t>
            </a:r>
            <a:r>
              <a:rPr lang="fr-FR" sz="1600" baseline="0" dirty="0" err="1" smtClean="0"/>
              <a:t>Pré-requis</a:t>
            </a:r>
            <a:r>
              <a:rPr lang="fr-FR" sz="1600" baseline="0" dirty="0" smtClean="0"/>
              <a:t> minimaux pour faire fonctionner une machine </a:t>
            </a:r>
          </a:p>
          <a:p>
            <a:r>
              <a:rPr lang="fr-FR" sz="1600" baseline="0" dirty="0" smtClean="0"/>
              <a:t>         virtuelle, sans ralentir la machine hôte</a:t>
            </a:r>
          </a:p>
          <a:p>
            <a:r>
              <a:rPr lang="fr-FR" sz="1600" baseline="0" dirty="0" smtClean="0"/>
              <a:t>        </a:t>
            </a:r>
            <a:endParaRPr lang="fr-FR" sz="1600" dirty="0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86" y="4156319"/>
            <a:ext cx="306085" cy="30608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22" y="4591464"/>
            <a:ext cx="384744" cy="38474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84" y="5167254"/>
            <a:ext cx="427955" cy="427955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56" y="3544262"/>
            <a:ext cx="2928955" cy="2415295"/>
          </a:xfrm>
          <a:prstGeom prst="rect">
            <a:avLst/>
          </a:prstGeom>
        </p:spPr>
      </p:pic>
      <p:sp>
        <p:nvSpPr>
          <p:cNvPr id="37" name="ZoneTexte 36"/>
          <p:cNvSpPr txBox="1"/>
          <p:nvPr userDrawn="1"/>
        </p:nvSpPr>
        <p:spPr>
          <a:xfrm>
            <a:off x="526153" y="4145862"/>
            <a:ext cx="2266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Une</a:t>
            </a:r>
            <a:r>
              <a:rPr lang="fr-FR" sz="1600" baseline="0" dirty="0" smtClean="0"/>
              <a:t> VM fonctionnelle avec un utilisateur admin et un utilisateur normal, ayant des programmes différents installés sur leurs comptes.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MT</vt:lpstr>
      <vt:lpstr>Noto Mono</vt:lpstr>
      <vt:lpstr>Wingdings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42</cp:revision>
  <dcterms:created xsi:type="dcterms:W3CDTF">2022-03-18T10:38:09Z</dcterms:created>
  <dcterms:modified xsi:type="dcterms:W3CDTF">2022-04-21T09:11:27Z</dcterms:modified>
</cp:coreProperties>
</file>