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50" y="4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91344" y="116632"/>
            <a:ext cx="11809312" cy="61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672064" y="3573016"/>
            <a:ext cx="5040560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8040216" y="346954"/>
            <a:ext cx="3528392" cy="3010038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00432" y="6356350"/>
            <a:ext cx="2180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DD1B-6DBD-4C67-82CA-2D2AD6682E71}" type="datetimeFigureOut">
              <a:rPr lang="fr-FR" smtClean="0"/>
              <a:t>21/03/2022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131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191344" y="116632"/>
            <a:ext cx="1180931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191344" y="116632"/>
            <a:ext cx="0" cy="61926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191344" y="6309320"/>
            <a:ext cx="1072919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0885611" y="5260950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000656" y="116632"/>
            <a:ext cx="0" cy="514573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28248" y="476672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00256" y="54868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3130" y="780055"/>
            <a:ext cx="208243" cy="2525960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53704" y="1556386"/>
            <a:ext cx="101416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12224" y="2147155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569425" y="2202606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1384" y="1196752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767408" y="134076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51384" y="3573016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623392" y="3645023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672064" y="3573016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472264" y="364502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211459" y="116632"/>
            <a:ext cx="411644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Sample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Text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Mono</vt:lpstr>
      <vt:lpstr>Gill Sans MT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31</cp:revision>
  <dcterms:created xsi:type="dcterms:W3CDTF">2022-03-18T10:38:09Z</dcterms:created>
  <dcterms:modified xsi:type="dcterms:W3CDTF">2022-03-21T09:08:35Z</dcterms:modified>
</cp:coreProperties>
</file>