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19/10/2021 – 26/11/2022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4 semaines 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71707" y="84782"/>
            <a:ext cx="716952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Création</a:t>
            </a:r>
            <a:r>
              <a:rPr lang="fr-FR" sz="5400" b="1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 d’entreprise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02581" y="1645535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 </a:t>
            </a:r>
            <a:r>
              <a:rPr lang="fr-FR" b="0" dirty="0" smtClean="0"/>
              <a:t>Fournir un rapport de création d’entreprise</a:t>
            </a:r>
            <a:r>
              <a:rPr lang="fr-FR" b="0" baseline="0" dirty="0" smtClean="0"/>
              <a:t> complet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Trouver une idée d’entreprise employant l’informatique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</a:t>
            </a:r>
            <a:r>
              <a:rPr lang="fr-FR" b="0" dirty="0" smtClean="0"/>
              <a:t>Donner</a:t>
            </a:r>
            <a:r>
              <a:rPr lang="fr-FR" b="0" baseline="0" dirty="0" smtClean="0"/>
              <a:t> si possible un logo et une phrase d’accroche</a:t>
            </a:r>
            <a:endParaRPr lang="fr-FR" b="1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200364" y="2334965"/>
            <a:ext cx="330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Recherches documentaires</a:t>
            </a:r>
            <a:r>
              <a:rPr lang="fr-FR" baseline="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&amp; Audits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29" name="ZoneTexte 28"/>
          <p:cNvSpPr txBox="1"/>
          <p:nvPr userDrawn="1"/>
        </p:nvSpPr>
        <p:spPr>
          <a:xfrm>
            <a:off x="6615236" y="4145862"/>
            <a:ext cx="5587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dirty="0" smtClean="0"/>
              <a:t>Les étapes à suivre pour créer son</a:t>
            </a:r>
            <a:r>
              <a:rPr lang="fr-FR" sz="1600" baseline="0" dirty="0" smtClean="0"/>
              <a:t> </a:t>
            </a:r>
            <a:r>
              <a:rPr lang="fr-FR" sz="1600" dirty="0" smtClean="0"/>
              <a:t>entreprise</a:t>
            </a:r>
            <a:endParaRPr lang="fr-FR" sz="1600" baseline="0" dirty="0" smtClean="0"/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</a:t>
            </a:r>
            <a:r>
              <a:rPr lang="fr-FR" sz="1600" baseline="0" dirty="0" smtClean="0"/>
              <a:t>Capacités d’analyse et d’audit sur les entreprises </a:t>
            </a:r>
          </a:p>
          <a:p>
            <a:r>
              <a:rPr lang="fr-FR" sz="1600" baseline="0" dirty="0" smtClean="0"/>
              <a:t>             concurrentes à la nôtre</a:t>
            </a:r>
            <a:endParaRPr lang="fr-FR" sz="1600" baseline="0" dirty="0" smtClean="0"/>
          </a:p>
          <a:p>
            <a:endParaRPr lang="fr-FR" sz="1600" baseline="0" dirty="0" smtClean="0"/>
          </a:p>
          <a:p>
            <a:r>
              <a:rPr lang="fr-FR" sz="1600" dirty="0" smtClean="0"/>
              <a:t>        </a:t>
            </a:r>
            <a:r>
              <a:rPr lang="fr-FR" sz="1600" dirty="0" smtClean="0"/>
              <a:t>Quelques</a:t>
            </a:r>
            <a:r>
              <a:rPr lang="fr-FR" sz="1600" baseline="0" dirty="0" smtClean="0"/>
              <a:t> bases d’économie et compréhension de</a:t>
            </a:r>
          </a:p>
          <a:p>
            <a:r>
              <a:rPr lang="fr-FR" sz="1600" baseline="0" dirty="0" smtClean="0"/>
              <a:t>        l’organisation  hiérarchique</a:t>
            </a:r>
            <a:endParaRPr lang="fr-FR" sz="1600" dirty="0"/>
          </a:p>
        </p:txBody>
      </p:sp>
      <p:pic>
        <p:nvPicPr>
          <p:cNvPr id="30" name="Image 2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0" y="4004086"/>
            <a:ext cx="1687384" cy="1394633"/>
          </a:xfrm>
          <a:prstGeom prst="rect">
            <a:avLst/>
          </a:prstGeom>
        </p:spPr>
      </p:pic>
      <p:sp>
        <p:nvSpPr>
          <p:cNvPr id="3" name="ZoneTexte 2"/>
          <p:cNvSpPr txBox="1"/>
          <p:nvPr userDrawn="1"/>
        </p:nvSpPr>
        <p:spPr>
          <a:xfrm>
            <a:off x="3051273" y="3598366"/>
            <a:ext cx="2721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	Un document complet où l’on retrouve les caractéristiques de notre</a:t>
            </a:r>
            <a:r>
              <a:rPr lang="fr-FR" baseline="0" dirty="0" smtClean="0"/>
              <a:t> entreprise fictive, nommée Mob-e-Car © avec l’organigramme, les prévisions et la description de notre activité.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22258" y="5369632"/>
            <a:ext cx="20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Logo</a:t>
            </a:r>
            <a:r>
              <a:rPr lang="fr-FR" sz="1200" baseline="0" dirty="0" smtClean="0"/>
              <a:t> de Mob-E-Car, par Clément TOMERA. Soumis à droits d’auteurs.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52" y="770274"/>
            <a:ext cx="2575599" cy="4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47</cp:revision>
  <dcterms:created xsi:type="dcterms:W3CDTF">2022-03-18T10:38:09Z</dcterms:created>
  <dcterms:modified xsi:type="dcterms:W3CDTF">2022-04-17T16:32:25Z</dcterms:modified>
</cp:coreProperties>
</file>