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44" d="100"/>
          <a:sy n="44" d="100"/>
        </p:scale>
        <p:origin x="115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12174280" cy="6842052"/>
          </a:xfrm>
          <a:prstGeom prst="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408471" y="3433939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912800" y="206723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dirty="0" smtClean="0"/>
              <a:t>15/10/2021 – 29/10/2021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r>
              <a:rPr lang="fr-FR" smtClean="0"/>
              <a:t>Durée :2  semaines</a:t>
            </a:r>
            <a:endParaRPr lang="fr-FR" smtClean="0"/>
          </a:p>
        </p:txBody>
      </p:sp>
      <p:sp>
        <p:nvSpPr>
          <p:cNvPr id="38" name="Demi-cadre 37"/>
          <p:cNvSpPr/>
          <p:nvPr userDrawn="1"/>
        </p:nvSpPr>
        <p:spPr>
          <a:xfrm rot="10800000">
            <a:off x="11061896" y="5791805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 userDrawn="1"/>
        </p:nvSpPr>
        <p:spPr>
          <a:xfrm>
            <a:off x="8395607" y="313847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67615" y="3858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18782" y="534384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86503" y="1351420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79583" y="1984330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36784" y="2039781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408472" y="3433939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583620" y="350594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82827" y="84782"/>
            <a:ext cx="6517811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– Phase I</a:t>
            </a:r>
            <a:endParaRPr lang="fr-FR" sz="5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" name="ZoneTexte 25"/>
          <p:cNvSpPr txBox="1"/>
          <p:nvPr userDrawn="1"/>
        </p:nvSpPr>
        <p:spPr>
          <a:xfrm>
            <a:off x="857666" y="1645535"/>
            <a:ext cx="6442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Forme de jeu-vidéo à coder dont les règles sont imposées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0" dirty="0" smtClean="0"/>
              <a:t> Écrire des algorithmes en fonction de</a:t>
            </a:r>
            <a:r>
              <a:rPr lang="fr-FR" b="0" baseline="0" dirty="0" smtClean="0"/>
              <a:t> la règle en question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</a:t>
            </a:r>
            <a:r>
              <a:rPr lang="fr-FR" b="0" baseline="0" dirty="0" smtClean="0"/>
              <a:t>Difficulté croissante en fonction de notre progression (14 étapes)</a:t>
            </a:r>
            <a:endParaRPr lang="fr-FR" b="1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7" name="ZoneTexte 26"/>
          <p:cNvSpPr txBox="1"/>
          <p:nvPr userDrawn="1"/>
        </p:nvSpPr>
        <p:spPr>
          <a:xfrm>
            <a:off x="8027363" y="2402655"/>
            <a:ext cx="202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sz="1600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31" name="ZoneTexte 30"/>
          <p:cNvSpPr txBox="1"/>
          <p:nvPr userDrawn="1"/>
        </p:nvSpPr>
        <p:spPr>
          <a:xfrm>
            <a:off x="9705012" y="2402655"/>
            <a:ext cx="2023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Test </a:t>
            </a:r>
            <a:r>
              <a:rPr lang="fr-FR" sz="1600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Driven</a:t>
            </a:r>
            <a:r>
              <a:rPr lang="fr-FR" sz="16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 </a:t>
            </a:r>
            <a:r>
              <a:rPr lang="fr-FR" sz="1600" dirty="0" err="1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Development</a:t>
            </a:r>
            <a:endParaRPr lang="fr-FR" sz="1600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cxnSp>
        <p:nvCxnSpPr>
          <p:cNvPr id="32" name="Connecteur droit 31"/>
          <p:cNvCxnSpPr/>
          <p:nvPr userDrawn="1"/>
        </p:nvCxnSpPr>
        <p:spPr>
          <a:xfrm flipH="1">
            <a:off x="9886003" y="2364996"/>
            <a:ext cx="1" cy="62477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6522986" y="4125702"/>
            <a:ext cx="5587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 Importance des fonctions « métiers »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Familiarisation avec le Test </a:t>
            </a:r>
            <a:r>
              <a:rPr lang="fr-FR" sz="1600" baseline="0" dirty="0" err="1" smtClean="0"/>
              <a:t>Driven</a:t>
            </a:r>
            <a:r>
              <a:rPr lang="fr-FR" sz="1600" baseline="0" dirty="0" smtClean="0"/>
              <a:t> </a:t>
            </a:r>
            <a:r>
              <a:rPr lang="fr-FR" sz="1600" baseline="0" dirty="0" err="1" smtClean="0"/>
              <a:t>Development</a:t>
            </a:r>
            <a:endParaRPr lang="fr-FR" sz="1600" baseline="0" dirty="0" smtClean="0"/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Réflexion algorithmique et gestion d’un projet personnel</a:t>
            </a:r>
          </a:p>
          <a:p>
            <a:r>
              <a:rPr lang="fr-FR" sz="1600" baseline="0" dirty="0" smtClean="0"/>
              <a:t>         Communication et entraide pour résoudre un problème</a:t>
            </a:r>
          </a:p>
          <a:p>
            <a:endParaRPr lang="fr-FR" sz="1600" baseline="0" dirty="0" smtClean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97" y="4156319"/>
            <a:ext cx="306085" cy="30608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33" y="4591464"/>
            <a:ext cx="384744" cy="38474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995" y="5167254"/>
            <a:ext cx="427955" cy="427955"/>
          </a:xfrm>
          <a:prstGeom prst="rect">
            <a:avLst/>
          </a:prstGeom>
        </p:spPr>
      </p:pic>
      <p:sp>
        <p:nvSpPr>
          <p:cNvPr id="42" name="ZoneTexte 41"/>
          <p:cNvSpPr txBox="1"/>
          <p:nvPr userDrawn="1"/>
        </p:nvSpPr>
        <p:spPr>
          <a:xfrm>
            <a:off x="917825" y="4082011"/>
            <a:ext cx="457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Sur les 14 étapes données,</a:t>
            </a:r>
            <a:r>
              <a:rPr lang="fr-FR" sz="2400" baseline="0" dirty="0" smtClean="0"/>
              <a:t> un programme fonctionnel ayant atteint l’étape 12, ayant des tests pour chaque </a:t>
            </a:r>
            <a:r>
              <a:rPr lang="fr-FR" sz="2400" baseline="0" dirty="0" smtClean="0"/>
              <a:t>étape passée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42</cp:revision>
  <dcterms:created xsi:type="dcterms:W3CDTF">2022-03-18T10:38:09Z</dcterms:created>
  <dcterms:modified xsi:type="dcterms:W3CDTF">2022-04-21T09:18:49Z</dcterms:modified>
</cp:coreProperties>
</file>