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smtClean="0"/>
              <a:t>17/11/2021 - 14/12/2021</a:t>
            </a: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Durée : 1 mois</a:t>
            </a:r>
            <a:endParaRPr lang="fr-FR" dirty="0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82827" y="84782"/>
            <a:ext cx="651781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– Phase II</a:t>
            </a:r>
            <a:endParaRPr lang="fr-FR" sz="5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5" name="ZoneTexte 24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Réaliser une intelligence artificielle de décision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Travail en binôme (réalisé</a:t>
            </a:r>
            <a:r>
              <a:rPr lang="fr-FR" b="0" baseline="0" dirty="0" smtClean="0"/>
              <a:t> avec Mr Loïc LEVEQUE)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Librairies Java</a:t>
            </a:r>
            <a:r>
              <a:rPr lang="fr-FR" b="0" baseline="0" dirty="0" smtClean="0"/>
              <a:t> utilisables limitées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6" name="ZoneTexte 25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30" name="ZoneTexte 29"/>
          <p:cNvSpPr txBox="1"/>
          <p:nvPr userDrawn="1"/>
        </p:nvSpPr>
        <p:spPr>
          <a:xfrm>
            <a:off x="6406356" y="4145514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Conversion</a:t>
            </a:r>
            <a:r>
              <a:rPr lang="fr-FR" sz="1600" baseline="0" dirty="0" smtClean="0"/>
              <a:t> de nos stratégies en programmes itératifs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Réflexion en binôme &amp; confrontation d’idées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Comparaison</a:t>
            </a:r>
            <a:r>
              <a:rPr lang="fr-FR" sz="1600" baseline="0" dirty="0" smtClean="0"/>
              <a:t> de performances à l’aide de tests </a:t>
            </a:r>
          </a:p>
          <a:p>
            <a:r>
              <a:rPr lang="fr-FR" sz="1600" baseline="0" dirty="0" smtClean="0"/>
              <a:t>        manuels et de graphiques (sur le taux de victoire)</a:t>
            </a:r>
            <a:endParaRPr lang="fr-FR" sz="1600" dirty="0"/>
          </a:p>
        </p:txBody>
      </p:sp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67" y="4176131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603" y="4611276"/>
            <a:ext cx="384744" cy="384744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65" y="5187066"/>
            <a:ext cx="427955" cy="427955"/>
          </a:xfrm>
          <a:prstGeom prst="rect">
            <a:avLst/>
          </a:prstGeom>
        </p:spPr>
      </p:pic>
      <p:sp>
        <p:nvSpPr>
          <p:cNvPr id="34" name="ZoneTexte 33"/>
          <p:cNvSpPr txBox="1"/>
          <p:nvPr userDrawn="1"/>
        </p:nvSpPr>
        <p:spPr>
          <a:xfrm>
            <a:off x="4080981" y="3696638"/>
            <a:ext cx="191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Deux IA fonctionnelles, dont</a:t>
            </a:r>
            <a:r>
              <a:rPr lang="fr-FR" baseline="0" dirty="0" smtClean="0"/>
              <a:t> l’une a remporté le tournoi opposant les IA de tous les groupes de la promotion</a:t>
            </a:r>
            <a:endParaRPr lang="fr-FR" dirty="0"/>
          </a:p>
        </p:txBody>
      </p:sp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1" y="3999395"/>
            <a:ext cx="3534024" cy="19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40</cp:revision>
  <dcterms:created xsi:type="dcterms:W3CDTF">2022-03-18T10:38:09Z</dcterms:created>
  <dcterms:modified xsi:type="dcterms:W3CDTF">2022-04-21T09:14:01Z</dcterms:modified>
</cp:coreProperties>
</file>