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70" d="100"/>
          <a:sy n="70" d="100"/>
        </p:scale>
        <p:origin x="112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360696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594648" y="3456384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896200" y="191047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17/11/2021 - 14/12/2021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Durée : 1 mois</a:t>
            </a:r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0" y="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0" y="685800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Demi-cadre 37"/>
          <p:cNvSpPr/>
          <p:nvPr userDrawn="1"/>
        </p:nvSpPr>
        <p:spPr>
          <a:xfrm rot="10800000">
            <a:off x="11246197" y="5811046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/>
          <p:nvPr userDrawn="1"/>
        </p:nvCxnSpPr>
        <p:spPr>
          <a:xfrm>
            <a:off x="12360696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 userDrawn="1"/>
        </p:nvSpPr>
        <p:spPr>
          <a:xfrm>
            <a:off x="8379007" y="298171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51015" y="370179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02182" y="518708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69903" y="1335744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62983" y="1968654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20184" y="2024105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432048" y="3528391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594649" y="3456384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769797" y="352839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339982" y="84782"/>
            <a:ext cx="54329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Projet </a:t>
            </a:r>
            <a:r>
              <a:rPr lang="fr-FR" sz="5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Lowatem</a:t>
            </a:r>
            <a:endParaRPr lang="fr-F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902581" y="1645535"/>
            <a:ext cx="61206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&gt;  </a:t>
            </a:r>
            <a:r>
              <a:rPr lang="fr-FR" b="0" dirty="0" smtClean="0"/>
              <a:t>Réaliser une intelligence </a:t>
            </a:r>
            <a:r>
              <a:rPr lang="fr-FR" b="0" dirty="0" err="1" smtClean="0"/>
              <a:t>artificelle</a:t>
            </a:r>
            <a:r>
              <a:rPr lang="fr-FR" b="0" dirty="0" smtClean="0"/>
              <a:t> de décision</a:t>
            </a:r>
            <a:endParaRPr lang="fr-FR" b="0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  </a:t>
            </a:r>
            <a:r>
              <a:rPr lang="fr-FR" b="0" dirty="0" smtClean="0"/>
              <a:t>Travail en binôme (réalisé</a:t>
            </a:r>
            <a:r>
              <a:rPr lang="fr-FR" b="0" baseline="0" dirty="0" smtClean="0"/>
              <a:t> avec Mr Loïc LEVEQUE)</a:t>
            </a:r>
            <a:endParaRPr lang="fr-FR" b="0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  </a:t>
            </a:r>
            <a:r>
              <a:rPr lang="fr-FR" b="0" dirty="0" smtClean="0"/>
              <a:t>Librairies Java</a:t>
            </a:r>
            <a:r>
              <a:rPr lang="fr-FR" b="0" baseline="0" dirty="0" smtClean="0"/>
              <a:t> utilisables limitées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379007" y="233448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Programmation itérative</a:t>
            </a:r>
            <a:endParaRPr lang="fr-FR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924" y="407389"/>
            <a:ext cx="729776" cy="9858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35" y="678989"/>
            <a:ext cx="627611" cy="723732"/>
          </a:xfrm>
          <a:prstGeom prst="rect">
            <a:avLst/>
          </a:prstGeom>
        </p:spPr>
      </p:pic>
      <p:sp>
        <p:nvSpPr>
          <p:cNvPr id="7" name="ZoneTexte 6"/>
          <p:cNvSpPr txBox="1"/>
          <p:nvPr userDrawn="1"/>
        </p:nvSpPr>
        <p:spPr>
          <a:xfrm>
            <a:off x="6615236" y="4145862"/>
            <a:ext cx="5587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              Conversion</a:t>
            </a:r>
            <a:r>
              <a:rPr lang="fr-FR" sz="1600" baseline="0" dirty="0" smtClean="0"/>
              <a:t> de nos stratégies en programmes itératifs</a:t>
            </a:r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   </a:t>
            </a:r>
            <a:r>
              <a:rPr lang="fr-FR" sz="1600" baseline="0" dirty="0" err="1" smtClean="0"/>
              <a:t>Réfléxion</a:t>
            </a:r>
            <a:r>
              <a:rPr lang="fr-FR" sz="1600" baseline="0" dirty="0" smtClean="0"/>
              <a:t> en binôme &amp; Confrontation d’idées</a:t>
            </a:r>
          </a:p>
          <a:p>
            <a:endParaRPr lang="fr-FR" sz="1600" baseline="0" dirty="0" smtClean="0"/>
          </a:p>
          <a:p>
            <a:r>
              <a:rPr lang="fr-FR" sz="1600" dirty="0" smtClean="0"/>
              <a:t>        Comparaison</a:t>
            </a:r>
            <a:r>
              <a:rPr lang="fr-FR" sz="1600" baseline="0" dirty="0" smtClean="0"/>
              <a:t> de performances à l’aide de tests </a:t>
            </a:r>
          </a:p>
          <a:p>
            <a:r>
              <a:rPr lang="fr-FR" sz="1600" baseline="0" dirty="0" smtClean="0"/>
              <a:t>        manuels et de graphiques (sur le taux de victoire)</a:t>
            </a:r>
            <a:endParaRPr lang="fr-FR" sz="1600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47" y="4176479"/>
            <a:ext cx="306085" cy="30608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83" y="4611624"/>
            <a:ext cx="384744" cy="38474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45" y="5187414"/>
            <a:ext cx="427955" cy="427955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526812" y="4137124"/>
            <a:ext cx="2673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Deux IA fonctionnelles, dont</a:t>
            </a:r>
            <a:r>
              <a:rPr lang="fr-FR" baseline="0" dirty="0" smtClean="0"/>
              <a:t> l’une a remporté le tournoi opposant les IA de tous les étudiants de la promotion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Cascadia Mono</vt:lpstr>
      <vt:lpstr>Gill Sans MT</vt:lpstr>
      <vt:lpstr>Noto Mono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45</cp:revision>
  <dcterms:created xsi:type="dcterms:W3CDTF">2022-03-18T10:38:09Z</dcterms:created>
  <dcterms:modified xsi:type="dcterms:W3CDTF">2022-04-12T14:17:10Z</dcterms:modified>
</cp:coreProperties>
</file>