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3"/>
  </p:handout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CD983"/>
    <a:srgbClr val="3FCDFF"/>
    <a:srgbClr val="1DC4FF"/>
    <a:srgbClr val="43CEFF"/>
    <a:srgbClr val="548428"/>
    <a:srgbClr val="34E885"/>
    <a:srgbClr val="C3AEE0"/>
    <a:srgbClr val="E6E6E6"/>
    <a:srgbClr val="5C7AFF"/>
    <a:srgbClr val="B0F6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5987" autoAdjust="0"/>
    <p:restoredTop sz="94660"/>
  </p:normalViewPr>
  <p:slideViewPr>
    <p:cSldViewPr>
      <p:cViewPr varScale="1">
        <p:scale>
          <a:sx n="70" d="100"/>
          <a:sy n="70" d="100"/>
        </p:scale>
        <p:origin x="408" y="84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8" d="100"/>
          <a:sy n="88" d="100"/>
        </p:scale>
        <p:origin x="296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handoutMaster" Target="handoutMasters/handout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09E722-F049-4AAE-BBD3-8A696B6582F4}" type="datetimeFigureOut">
              <a:rPr lang="fr-FR" smtClean="0"/>
              <a:t>12/04/2022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2F3F7B-6299-4C65-8734-415E5FE8746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37971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1DD1B-6DBD-4C67-82CA-2D2AD6682E71}" type="datetimeFigureOut">
              <a:rPr lang="fr-FR" smtClean="0"/>
              <a:t>12/04/2022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C23C2-5C1D-40A9-AAAA-9D9D0FEFBB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180449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1DD1B-6DBD-4C67-82CA-2D2AD6682E71}" type="datetimeFigureOut">
              <a:rPr lang="fr-FR" smtClean="0"/>
              <a:t>12/04/2022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C23C2-5C1D-40A9-AAAA-9D9D0FEFBB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47546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1DD1B-6DBD-4C67-82CA-2D2AD6682E71}" type="datetimeFigureOut">
              <a:rPr lang="fr-FR" smtClean="0"/>
              <a:t>12/04/2022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C23C2-5C1D-40A9-AAAA-9D9D0FEFBB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69291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1DD1B-6DBD-4C67-82CA-2D2AD6682E71}" type="datetimeFigureOut">
              <a:rPr lang="fr-FR" smtClean="0"/>
              <a:t>12/04/2022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C23C2-5C1D-40A9-AAAA-9D9D0FEFBB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439050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1DD1B-6DBD-4C67-82CA-2D2AD6682E71}" type="datetimeFigureOut">
              <a:rPr lang="fr-FR" smtClean="0"/>
              <a:t>12/04/2022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C23C2-5C1D-40A9-AAAA-9D9D0FEFBB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16939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1DD1B-6DBD-4C67-82CA-2D2AD6682E71}" type="datetimeFigureOut">
              <a:rPr lang="fr-FR" smtClean="0"/>
              <a:t>12/04/2022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C23C2-5C1D-40A9-AAAA-9D9D0FEFBB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27038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1DD1B-6DBD-4C67-82CA-2D2AD6682E71}" type="datetimeFigureOut">
              <a:rPr lang="fr-FR" smtClean="0"/>
              <a:t>12/04/2022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C23C2-5C1D-40A9-AAAA-9D9D0FEFBB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44076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1DD1B-6DBD-4C67-82CA-2D2AD6682E71}" type="datetimeFigureOut">
              <a:rPr lang="fr-FR" smtClean="0"/>
              <a:t>12/04/2022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C23C2-5C1D-40A9-AAAA-9D9D0FEFBB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977086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1DD1B-6DBD-4C67-82CA-2D2AD6682E71}" type="datetimeFigureOut">
              <a:rPr lang="fr-FR" smtClean="0"/>
              <a:t>12/04/2022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C23C2-5C1D-40A9-AAAA-9D9D0FEFBB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369239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1DD1B-6DBD-4C67-82CA-2D2AD6682E71}" type="datetimeFigureOut">
              <a:rPr lang="fr-FR" smtClean="0"/>
              <a:t>12/04/2022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C23C2-5C1D-40A9-AAAA-9D9D0FEFBB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230091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1DD1B-6DBD-4C67-82CA-2D2AD6682E71}" type="datetimeFigureOut">
              <a:rPr lang="fr-FR" smtClean="0"/>
              <a:t>12/04/2022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C23C2-5C1D-40A9-AAAA-9D9D0FEFBB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4766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>
          <a:xfrm>
            <a:off x="0" y="0"/>
            <a:ext cx="12360696" cy="6858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5" name="Rectangle avec coins arrondis en diagonale 14"/>
          <p:cNvSpPr/>
          <p:nvPr userDrawn="1"/>
        </p:nvSpPr>
        <p:spPr>
          <a:xfrm>
            <a:off x="6594648" y="3456384"/>
            <a:ext cx="5406008" cy="2592288"/>
          </a:xfrm>
          <a:prstGeom prst="round2DiagRect">
            <a:avLst/>
          </a:prstGeom>
          <a:solidFill>
            <a:srgbClr val="ACD983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7" name="Rectangle 46"/>
          <p:cNvSpPr/>
          <p:nvPr userDrawn="1"/>
        </p:nvSpPr>
        <p:spPr>
          <a:xfrm>
            <a:off x="7896200" y="191047"/>
            <a:ext cx="3897932" cy="3049313"/>
          </a:xfrm>
          <a:prstGeom prst="rect">
            <a:avLst/>
          </a:prstGeom>
          <a:solidFill>
            <a:srgbClr val="ACD983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1209088" y="6239718"/>
            <a:ext cx="2180968" cy="365125"/>
          </a:xfrm>
          <a:prstGeom prst="rect">
            <a:avLst/>
          </a:prstGeom>
          <a:ln cap="flat">
            <a:solidFill>
              <a:schemeClr val="tx1"/>
            </a:solidFill>
            <a:prstDash val="sysDash"/>
          </a:ln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0461DD1B-6DBD-4C67-82CA-2D2AD6682E71}" type="datetimeFigureOut">
              <a:rPr lang="fr-FR" smtClean="0"/>
              <a:pPr/>
              <a:t>12/04/2022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122948" y="6239718"/>
            <a:ext cx="4114800" cy="365125"/>
          </a:xfrm>
          <a:prstGeom prst="rect">
            <a:avLst/>
          </a:prstGeom>
          <a:ln>
            <a:solidFill>
              <a:schemeClr val="tx1"/>
            </a:solidFill>
            <a:prstDash val="sysDash"/>
          </a:ln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/>
                </a:solidFill>
              </a:defRPr>
            </a:lvl1pPr>
          </a:lstStyle>
          <a:p>
            <a:r>
              <a:rPr lang="fr-FR" dirty="0" smtClean="0"/>
              <a:t>MENIER Thomas </a:t>
            </a:r>
            <a:r>
              <a:rPr lang="fr-FR" dirty="0" err="1" smtClean="0"/>
              <a:t>Wanchaï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934636" y="6239717"/>
            <a:ext cx="2131541" cy="365125"/>
          </a:xfrm>
          <a:prstGeom prst="rect">
            <a:avLst/>
          </a:prstGeom>
          <a:ln>
            <a:solidFill>
              <a:schemeClr val="tx1"/>
            </a:solidFill>
            <a:prstDash val="sysDash"/>
          </a:ln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07C23C2-5C1D-40A9-AAAA-9D9D0FEFBBC0}" type="slidenum">
              <a:rPr lang="fr-FR" smtClean="0"/>
              <a:pPr/>
              <a:t>‹N°›</a:t>
            </a:fld>
            <a:endParaRPr lang="fr-FR" dirty="0"/>
          </a:p>
        </p:txBody>
      </p:sp>
      <p:cxnSp>
        <p:nvCxnSpPr>
          <p:cNvPr id="21" name="Connecteur droit 20"/>
          <p:cNvCxnSpPr/>
          <p:nvPr userDrawn="1"/>
        </p:nvCxnSpPr>
        <p:spPr>
          <a:xfrm>
            <a:off x="0" y="0"/>
            <a:ext cx="12360696" cy="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/>
          <p:cNvCxnSpPr/>
          <p:nvPr userDrawn="1"/>
        </p:nvCxnSpPr>
        <p:spPr>
          <a:xfrm>
            <a:off x="0" y="0"/>
            <a:ext cx="0" cy="685800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32"/>
          <p:cNvCxnSpPr/>
          <p:nvPr userDrawn="1"/>
        </p:nvCxnSpPr>
        <p:spPr>
          <a:xfrm>
            <a:off x="0" y="6858000"/>
            <a:ext cx="12360696" cy="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8" name="Demi-cadre 37"/>
          <p:cNvSpPr/>
          <p:nvPr userDrawn="1"/>
        </p:nvSpPr>
        <p:spPr>
          <a:xfrm rot="10800000">
            <a:off x="11246197" y="5811046"/>
            <a:ext cx="1114499" cy="1046954"/>
          </a:xfrm>
          <a:prstGeom prst="halfFrame">
            <a:avLst/>
          </a:prstGeom>
          <a:solidFill>
            <a:srgbClr val="3FCDFF"/>
          </a:solidFill>
          <a:ln w="1905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cxnSp>
        <p:nvCxnSpPr>
          <p:cNvPr id="42" name="Connecteur droit 41"/>
          <p:cNvCxnSpPr/>
          <p:nvPr userDrawn="1"/>
        </p:nvCxnSpPr>
        <p:spPr>
          <a:xfrm>
            <a:off x="12360696" y="0"/>
            <a:ext cx="0" cy="685800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5" name="Rectangle à coins arrondis 44"/>
          <p:cNvSpPr/>
          <p:nvPr userDrawn="1"/>
        </p:nvSpPr>
        <p:spPr>
          <a:xfrm>
            <a:off x="8379007" y="298171"/>
            <a:ext cx="2952328" cy="1204309"/>
          </a:xfrm>
          <a:prstGeom prst="roundRect">
            <a:avLst/>
          </a:prstGeom>
          <a:solidFill>
            <a:srgbClr val="DEEBF7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n>
                <a:solidFill>
                  <a:schemeClr val="bg2">
                    <a:lumMod val="25000"/>
                  </a:schemeClr>
                </a:solidFill>
              </a:ln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6" name="ZoneTexte 45"/>
          <p:cNvSpPr txBox="1"/>
          <p:nvPr userDrawn="1"/>
        </p:nvSpPr>
        <p:spPr>
          <a:xfrm>
            <a:off x="8451015" y="370179"/>
            <a:ext cx="9060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smtClean="0">
                <a:latin typeface="Cascadia Mono" panose="020B0609020000020004" pitchFamily="49" charset="0"/>
                <a:cs typeface="Cascadia Mono" panose="020B0609020000020004" pitchFamily="49" charset="0"/>
              </a:rPr>
              <a:t>Outils</a:t>
            </a:r>
            <a:endParaRPr lang="fr-FR" sz="1600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50" name="Accolade ouvrante 49"/>
          <p:cNvSpPr/>
          <p:nvPr userDrawn="1"/>
        </p:nvSpPr>
        <p:spPr>
          <a:xfrm rot="5400000">
            <a:off x="9702182" y="518708"/>
            <a:ext cx="305977" cy="2559632"/>
          </a:xfrm>
          <a:prstGeom prst="leftBrace">
            <a:avLst>
              <a:gd name="adj1" fmla="val 151828"/>
              <a:gd name="adj2" fmla="val 50110"/>
            </a:avLst>
          </a:prstGeom>
          <a:ln w="38100">
            <a:solidFill>
              <a:srgbClr val="1DC4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5" name="Accolade ouvrante 64"/>
          <p:cNvSpPr/>
          <p:nvPr userDrawn="1"/>
        </p:nvSpPr>
        <p:spPr>
          <a:xfrm rot="5400000">
            <a:off x="9769903" y="1335744"/>
            <a:ext cx="185698" cy="1080120"/>
          </a:xfrm>
          <a:prstGeom prst="leftBrace">
            <a:avLst>
              <a:gd name="adj1" fmla="val 151710"/>
              <a:gd name="adj2" fmla="val 50000"/>
            </a:avLst>
          </a:prstGeom>
          <a:ln w="28575">
            <a:solidFill>
              <a:srgbClr val="1DC4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7" name="Rectangle avec coins rognés du même côté 66"/>
          <p:cNvSpPr/>
          <p:nvPr userDrawn="1"/>
        </p:nvSpPr>
        <p:spPr>
          <a:xfrm>
            <a:off x="8162983" y="1968654"/>
            <a:ext cx="3384376" cy="1100310"/>
          </a:xfrm>
          <a:prstGeom prst="snip2SameRect">
            <a:avLst/>
          </a:prstGeom>
          <a:solidFill>
            <a:srgbClr val="DEEBF7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8" name="ZoneTexte 67"/>
          <p:cNvSpPr txBox="1"/>
          <p:nvPr userDrawn="1"/>
        </p:nvSpPr>
        <p:spPr>
          <a:xfrm>
            <a:off x="8620184" y="2024105"/>
            <a:ext cx="25316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 smtClean="0">
                <a:latin typeface="Gill Sans MT" panose="020B0502020104020203" pitchFamily="34" charset="0"/>
              </a:rPr>
              <a:t>Méthodes utilisées</a:t>
            </a:r>
            <a:endParaRPr lang="fr-FR" sz="1600" dirty="0">
              <a:latin typeface="Gill Sans MT" panose="020B0502020104020203" pitchFamily="34" charset="0"/>
            </a:endParaRPr>
          </a:p>
        </p:txBody>
      </p:sp>
      <p:sp>
        <p:nvSpPr>
          <p:cNvPr id="8" name="Rectangle avec coins arrondis en diagonale 7"/>
          <p:cNvSpPr/>
          <p:nvPr userDrawn="1"/>
        </p:nvSpPr>
        <p:spPr>
          <a:xfrm>
            <a:off x="360040" y="1080120"/>
            <a:ext cx="6984776" cy="2088232"/>
          </a:xfrm>
          <a:prstGeom prst="round2DiagRect">
            <a:avLst/>
          </a:prstGeom>
          <a:solidFill>
            <a:srgbClr val="3FCDFF"/>
          </a:solidFill>
          <a:ln>
            <a:solidFill>
              <a:srgbClr val="1DC4FF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9" name="ZoneTexte 8"/>
          <p:cNvSpPr txBox="1"/>
          <p:nvPr userDrawn="1"/>
        </p:nvSpPr>
        <p:spPr>
          <a:xfrm>
            <a:off x="576064" y="1224136"/>
            <a:ext cx="25571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0" dirty="0" smtClean="0">
                <a:latin typeface="Gill Sans MT" panose="020B0502020104020203" pitchFamily="34" charset="0"/>
              </a:rPr>
              <a:t>Cahier des charges</a:t>
            </a:r>
            <a:endParaRPr lang="fr-FR" sz="2400" b="0" dirty="0">
              <a:latin typeface="Gill Sans MT" panose="020B0502020104020203" pitchFamily="34" charset="0"/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360040" y="3456384"/>
            <a:ext cx="5688632" cy="2592288"/>
          </a:xfrm>
          <a:prstGeom prst="rect">
            <a:avLst/>
          </a:prstGeom>
          <a:solidFill>
            <a:srgbClr val="ACD983"/>
          </a:solidFill>
          <a:ln w="28575">
            <a:gradFill flip="none" rotWithShape="1">
              <a:gsLst>
                <a:gs pos="0">
                  <a:srgbClr val="548428"/>
                </a:gs>
                <a:gs pos="100000">
                  <a:srgbClr val="ACD983"/>
                </a:gs>
              </a:gsLst>
              <a:lin ang="135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ZoneTexte 22"/>
          <p:cNvSpPr txBox="1"/>
          <p:nvPr userDrawn="1"/>
        </p:nvSpPr>
        <p:spPr>
          <a:xfrm>
            <a:off x="432048" y="3528391"/>
            <a:ext cx="21755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>
                <a:latin typeface="Gill Sans MT" panose="020B0502020104020203" pitchFamily="34" charset="0"/>
              </a:rPr>
              <a:t>Livrables finaux</a:t>
            </a:r>
            <a:endParaRPr lang="fr-FR" sz="2400" dirty="0">
              <a:latin typeface="Gill Sans MT" panose="020B0502020104020203" pitchFamily="34" charset="0"/>
            </a:endParaRPr>
          </a:p>
        </p:txBody>
      </p:sp>
      <p:sp>
        <p:nvSpPr>
          <p:cNvPr id="13" name="Bande diagonale 12"/>
          <p:cNvSpPr/>
          <p:nvPr userDrawn="1"/>
        </p:nvSpPr>
        <p:spPr>
          <a:xfrm>
            <a:off x="6594649" y="3456384"/>
            <a:ext cx="1400883" cy="1296144"/>
          </a:xfrm>
          <a:prstGeom prst="diagStripe">
            <a:avLst/>
          </a:prstGeom>
          <a:solidFill>
            <a:srgbClr val="3FCDFF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28" name="ZoneTexte 27"/>
          <p:cNvSpPr txBox="1"/>
          <p:nvPr userDrawn="1"/>
        </p:nvSpPr>
        <p:spPr>
          <a:xfrm>
            <a:off x="8769797" y="3528391"/>
            <a:ext cx="30243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smtClean="0">
                <a:latin typeface="Gill Sans MT" panose="020B0502020104020203" pitchFamily="34" charset="0"/>
              </a:rPr>
              <a:t>Compétences</a:t>
            </a:r>
            <a:r>
              <a:rPr lang="fr-FR" sz="2400" baseline="0" dirty="0" smtClean="0">
                <a:latin typeface="Gill Sans MT" panose="020B0502020104020203" pitchFamily="34" charset="0"/>
              </a:rPr>
              <a:t> acquises</a:t>
            </a:r>
            <a:endParaRPr lang="fr-FR" sz="2400" dirty="0">
              <a:latin typeface="Gill Sans MT" panose="020B0502020104020203" pitchFamily="34" charset="0"/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1998236" y="84782"/>
            <a:ext cx="4116448" cy="92333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5400" b="1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ill Sans MT" panose="020B0502020104020203" pitchFamily="34" charset="0"/>
              </a:rPr>
              <a:t>Sample </a:t>
            </a:r>
            <a:r>
              <a:rPr lang="fr-FR" sz="5400" b="1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ill Sans MT" panose="020B0502020104020203" pitchFamily="34" charset="0"/>
              </a:rPr>
              <a:t>Text</a:t>
            </a:r>
            <a:endParaRPr lang="fr-FR" sz="54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Gill Sans MT" panose="020B0502020104020203" pitchFamily="34" charset="0"/>
            </a:endParaRPr>
          </a:p>
        </p:txBody>
      </p:sp>
      <p:sp>
        <p:nvSpPr>
          <p:cNvPr id="19" name="ZoneTexte 18"/>
          <p:cNvSpPr txBox="1"/>
          <p:nvPr userDrawn="1"/>
        </p:nvSpPr>
        <p:spPr>
          <a:xfrm>
            <a:off x="902581" y="1645535"/>
            <a:ext cx="6120680" cy="1295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FR" b="1" dirty="0" smtClean="0"/>
              <a:t>&gt;</a:t>
            </a:r>
          </a:p>
          <a:p>
            <a:pPr>
              <a:lnSpc>
                <a:spcPct val="150000"/>
              </a:lnSpc>
            </a:pPr>
            <a:r>
              <a:rPr lang="fr-FR" b="1" dirty="0" smtClean="0"/>
              <a:t>&gt;</a:t>
            </a:r>
          </a:p>
          <a:p>
            <a:pPr>
              <a:lnSpc>
                <a:spcPct val="150000"/>
              </a:lnSpc>
            </a:pPr>
            <a:r>
              <a:rPr lang="fr-FR" b="1" dirty="0" smtClean="0"/>
              <a:t>&gt;</a:t>
            </a:r>
            <a:endParaRPr lang="fr-FR" b="1" dirty="0"/>
          </a:p>
        </p:txBody>
      </p:sp>
      <p:sp>
        <p:nvSpPr>
          <p:cNvPr id="20" name="ZoneTexte 19"/>
          <p:cNvSpPr txBox="1"/>
          <p:nvPr userDrawn="1"/>
        </p:nvSpPr>
        <p:spPr>
          <a:xfrm>
            <a:off x="8379007" y="2334489"/>
            <a:ext cx="29523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err="1" smtClean="0">
                <a:latin typeface="Noto Mono" panose="020B0609030804020204" pitchFamily="49" charset="0"/>
                <a:ea typeface="Noto Mono" panose="020B0609030804020204" pitchFamily="49" charset="0"/>
                <a:cs typeface="Noto Mono" panose="020B0609030804020204" pitchFamily="49" charset="0"/>
              </a:rPr>
              <a:t>Stuff</a:t>
            </a:r>
            <a:endParaRPr lang="fr-FR" dirty="0" smtClean="0">
              <a:latin typeface="Noto Mono" panose="020B0609030804020204" pitchFamily="49" charset="0"/>
              <a:ea typeface="Noto Mono" panose="020B0609030804020204" pitchFamily="49" charset="0"/>
              <a:cs typeface="Noto Mono" panose="020B0609030804020204" pitchFamily="49" charset="0"/>
            </a:endParaRPr>
          </a:p>
          <a:p>
            <a:pPr algn="ctr"/>
            <a:r>
              <a:rPr lang="fr-FR" dirty="0" err="1" smtClean="0">
                <a:latin typeface="Noto Mono" panose="020B0609030804020204" pitchFamily="49" charset="0"/>
                <a:ea typeface="Noto Mono" panose="020B0609030804020204" pitchFamily="49" charset="0"/>
                <a:cs typeface="Noto Mono" panose="020B0609030804020204" pitchFamily="49" charset="0"/>
              </a:rPr>
              <a:t>Stuff</a:t>
            </a:r>
            <a:endParaRPr lang="fr-FR" dirty="0">
              <a:latin typeface="Noto Mono" panose="020B0609030804020204" pitchFamily="49" charset="0"/>
              <a:ea typeface="Noto Mono" panose="020B0609030804020204" pitchFamily="49" charset="0"/>
              <a:cs typeface="Noto Mon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0987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33280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</TotalTime>
  <Words>0</Words>
  <Application>Microsoft Office PowerPoint</Application>
  <PresentationFormat>Grand écran</PresentationFormat>
  <Paragraphs>0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Cascadia Mono</vt:lpstr>
      <vt:lpstr>Gill Sans MT</vt:lpstr>
      <vt:lpstr>Noto Mono</vt:lpstr>
      <vt:lpstr>Thème Office</vt:lpstr>
      <vt:lpstr>Présentation PowerPoint</vt:lpstr>
    </vt:vector>
  </TitlesOfParts>
  <Company>IUT de Bordeaux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Thomas Menier</dc:creator>
  <cp:lastModifiedBy>Thomas Menier</cp:lastModifiedBy>
  <cp:revision>38</cp:revision>
  <dcterms:created xsi:type="dcterms:W3CDTF">2022-03-18T10:38:09Z</dcterms:created>
  <dcterms:modified xsi:type="dcterms:W3CDTF">2022-04-12T13:51:20Z</dcterms:modified>
</cp:coreProperties>
</file>