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17/11/2021 - 14/12/2021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1 mois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339982" y="84782"/>
            <a:ext cx="54329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Projet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Réaliser une intelligence artificielle de décision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Travail en binôme (réalisé</a:t>
            </a:r>
            <a:r>
              <a:rPr lang="fr-FR" b="0" baseline="0" dirty="0" smtClean="0"/>
              <a:t> avec Mr Loïc LEVEQUE)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Librairies Java</a:t>
            </a:r>
            <a:r>
              <a:rPr lang="fr-FR" b="0" baseline="0" dirty="0" smtClean="0"/>
              <a:t> utilisables limitées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Conversion</a:t>
            </a:r>
            <a:r>
              <a:rPr lang="fr-FR" sz="1600" baseline="0" dirty="0" smtClean="0"/>
              <a:t> de nos stratégies en programmes itératifs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smtClean="0"/>
              <a:t>Réflexion </a:t>
            </a:r>
            <a:r>
              <a:rPr lang="fr-FR" sz="1600" baseline="0" dirty="0" smtClean="0"/>
              <a:t>en binôme &amp; </a:t>
            </a:r>
            <a:r>
              <a:rPr lang="fr-FR" sz="1600" baseline="0" dirty="0" smtClean="0"/>
              <a:t>confrontation </a:t>
            </a:r>
            <a:r>
              <a:rPr lang="fr-FR" sz="1600" baseline="0" dirty="0" smtClean="0"/>
              <a:t>d’idées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Comparaison</a:t>
            </a:r>
            <a:r>
              <a:rPr lang="fr-FR" sz="1600" baseline="0" dirty="0" smtClean="0"/>
              <a:t> de performances à l’aide de tests </a:t>
            </a:r>
          </a:p>
          <a:p>
            <a:r>
              <a:rPr lang="fr-FR" sz="1600" baseline="0" dirty="0" smtClean="0"/>
              <a:t>        manuels et de graphiques (sur le taux de victoire)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4080981" y="3696638"/>
            <a:ext cx="191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Deux IA fonctionnelles, dont</a:t>
            </a:r>
            <a:r>
              <a:rPr lang="fr-FR" baseline="0" dirty="0" smtClean="0"/>
              <a:t> l’une a remporté le tournoi opposant les IA de tous les groupes de la promotion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1" y="3999395"/>
            <a:ext cx="3534024" cy="19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48</cp:revision>
  <dcterms:created xsi:type="dcterms:W3CDTF">2022-03-18T10:38:09Z</dcterms:created>
  <dcterms:modified xsi:type="dcterms:W3CDTF">2022-04-17T15:23:43Z</dcterms:modified>
</cp:coreProperties>
</file>