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C66-09FE-4F54-BE89-84EF5266964A}" type="datetimeFigureOut">
              <a:rPr lang="pt-BR" smtClean="0"/>
              <a:t>15/08/2018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DE4B7-A6E9-4067-B502-FC9ED1DCD6E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79512" y="984148"/>
            <a:ext cx="8712968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 rot="10800000">
            <a:off x="323528" y="6453336"/>
            <a:ext cx="8568952" cy="0"/>
          </a:xfrm>
          <a:prstGeom prst="line">
            <a:avLst/>
          </a:prstGeom>
          <a:ln w="38100">
            <a:solidFill>
              <a:srgbClr val="29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555434" y="1776236"/>
            <a:ext cx="352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dirty="0" smtClean="0">
                <a:latin typeface="+mj-lt"/>
                <a:cs typeface="Arial" panose="020B0604020202020204" pitchFamily="34" charset="0"/>
              </a:rPr>
              <a:t>Bacharelado em Ciência da Computação</a:t>
            </a: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5724128" y="2208284"/>
            <a:ext cx="292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latin typeface="+mj-lt"/>
                <a:cs typeface="Arial" panose="020B0604020202020204" pitchFamily="34" charset="0"/>
              </a:rPr>
              <a:t>Profº</a:t>
            </a:r>
            <a:r>
              <a:rPr lang="pt-BR" dirty="0" smtClean="0">
                <a:latin typeface="+mj-lt"/>
                <a:cs typeface="Arial" panose="020B0604020202020204" pitchFamily="34" charset="0"/>
              </a:rPr>
              <a:t> Esdras Lins Bispo Junior</a:t>
            </a:r>
          </a:p>
          <a:p>
            <a:pPr algn="r"/>
            <a:r>
              <a:rPr lang="pt-BR" dirty="0" smtClean="0">
                <a:latin typeface="+mj-lt"/>
                <a:cs typeface="Arial" panose="020B0604020202020204" pitchFamily="34" charset="0"/>
              </a:rPr>
              <a:t>bispojr@ufg.br</a:t>
            </a: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2483768" y="1254125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b="1" dirty="0"/>
              <a:t>Linguagens Formais e Autômatos - </a:t>
            </a:r>
            <a:r>
              <a:rPr lang="pt-BR" altLang="en-US" sz="2400" b="1" dirty="0" smtClean="0"/>
              <a:t>2018.2</a:t>
            </a:r>
            <a:endParaRPr lang="pt-BR" altLang="en-US" sz="24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06" y="1196855"/>
            <a:ext cx="1829438" cy="1592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Apresentação na tela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Esdras</dc:creator>
  <cp:lastModifiedBy>Esdras Bispo Jr.</cp:lastModifiedBy>
  <cp:revision>17</cp:revision>
  <dcterms:created xsi:type="dcterms:W3CDTF">2012-11-13T20:47:00Z</dcterms:created>
  <dcterms:modified xsi:type="dcterms:W3CDTF">2018-08-15T18:29:02Z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1046-10.2.0.5820</vt:lpwstr>
  </property>
</Properties>
</file>