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79175" y="1776236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  <a:endParaRPr lang="pt-BR" dirty="0" smtClean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8" y="1154514"/>
            <a:ext cx="1208900" cy="1612776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1764030" y="1254125"/>
            <a:ext cx="4742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800" b="1"/>
              <a:t>Teoria da Computação - 2017.2</a:t>
            </a:r>
            <a:endParaRPr lang="pt-BR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Presentation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SimSun</vt:lpstr>
      <vt:lpstr>Wingdings</vt:lpstr>
      <vt:lpstr>Calibri</vt:lpstr>
      <vt:lpstr>Microsoft YaHei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15</cp:revision>
  <dcterms:created xsi:type="dcterms:W3CDTF">2012-11-13T20:47:00Z</dcterms:created>
  <dcterms:modified xsi:type="dcterms:W3CDTF">2017-10-05T05:45:52Z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