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  <a:t>25/03/2018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79175" y="1776236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8" y="1154514"/>
            <a:ext cx="1208900" cy="1612776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1764030" y="1254125"/>
            <a:ext cx="4795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800" b="1" dirty="0"/>
              <a:t>Teoria da Computação - </a:t>
            </a:r>
            <a:r>
              <a:rPr lang="pt-BR" altLang="en-US" sz="2800" b="1" dirty="0" smtClean="0"/>
              <a:t>2018.1</a:t>
            </a:r>
            <a:endParaRPr lang="pt-B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 Bispo Jr.</cp:lastModifiedBy>
  <cp:revision>16</cp:revision>
  <dcterms:created xsi:type="dcterms:W3CDTF">2012-11-13T20:47:00Z</dcterms:created>
  <dcterms:modified xsi:type="dcterms:W3CDTF">2018-03-25T21:19:31Z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