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2860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3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7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82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82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82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2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9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93FE4-D752-409E-9D0E-C7000B223AB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3D50F-2236-401B-A414-07D6E8C76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0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CCBD56-5F5A-164A-B75D-40EFBE15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83" y="1394505"/>
            <a:ext cx="4279900" cy="2424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0C69E-CDCD-C88D-E059-A2B3795F4ABA}"/>
              </a:ext>
            </a:extLst>
          </p:cNvPr>
          <p:cNvSpPr txBox="1"/>
          <p:nvPr/>
        </p:nvSpPr>
        <p:spPr>
          <a:xfrm>
            <a:off x="1917383" y="534474"/>
            <a:ext cx="2222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100_O2_surf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8C878-70DE-F9F6-B3A7-D615F6C2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983" y="1394505"/>
            <a:ext cx="4279900" cy="243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10664-3CCC-720D-DEF3-E1BB2A085C37}"/>
              </a:ext>
            </a:extLst>
          </p:cNvPr>
          <p:cNvSpPr txBox="1"/>
          <p:nvPr/>
        </p:nvSpPr>
        <p:spPr>
          <a:xfrm>
            <a:off x="5778184" y="534473"/>
            <a:ext cx="354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100_Ar_sub2_O2_surf </a:t>
            </a:r>
            <a:endParaRPr lang="en-US" sz="24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2062A-7A11-FACF-052C-0FBBD6E0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583" y="1394506"/>
            <a:ext cx="4707608" cy="24241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0A9A9-6A13-8708-BA5B-7B668278A3E5}"/>
              </a:ext>
            </a:extLst>
          </p:cNvPr>
          <p:cNvSpPr txBox="1"/>
          <p:nvPr/>
        </p:nvSpPr>
        <p:spPr>
          <a:xfrm>
            <a:off x="10959785" y="534473"/>
            <a:ext cx="1489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100_O_in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BA2FEB-6EE3-A5B8-05E0-049D36C9E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2783" y="1381711"/>
            <a:ext cx="4838182" cy="2424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8CAAB9-A066-8F5F-D574-4F066886DD58}"/>
              </a:ext>
            </a:extLst>
          </p:cNvPr>
          <p:cNvSpPr txBox="1"/>
          <p:nvPr/>
        </p:nvSpPr>
        <p:spPr>
          <a:xfrm>
            <a:off x="15009741" y="534473"/>
            <a:ext cx="3201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100_Ar_sub2_O_in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C29DC2-E808-CF3F-0337-B4C08A970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5673" y="1096975"/>
            <a:ext cx="4060317" cy="27088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94165B-5FFF-FB1B-0444-7576FBE76145}"/>
              </a:ext>
            </a:extLst>
          </p:cNvPr>
          <p:cNvSpPr txBox="1"/>
          <p:nvPr/>
        </p:nvSpPr>
        <p:spPr>
          <a:xfrm>
            <a:off x="19644802" y="534473"/>
            <a:ext cx="2601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110_O2_surf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73D5F2-BC19-B28E-F1B1-AC3A3F281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98" y="5089864"/>
            <a:ext cx="5077269" cy="33454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1CF9377-5A24-3634-6B0C-695DEC5BCEC7}"/>
              </a:ext>
            </a:extLst>
          </p:cNvPr>
          <p:cNvSpPr txBox="1"/>
          <p:nvPr/>
        </p:nvSpPr>
        <p:spPr>
          <a:xfrm>
            <a:off x="1752600" y="4356783"/>
            <a:ext cx="3682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110_Ar_sub1_O2_surf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E1136C-AAC5-8101-DEC4-3B0836075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983" y="5201153"/>
            <a:ext cx="4764930" cy="31229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AD0C09-8779-5661-2945-0C3F7CDEB4A0}"/>
              </a:ext>
            </a:extLst>
          </p:cNvPr>
          <p:cNvSpPr txBox="1"/>
          <p:nvPr/>
        </p:nvSpPr>
        <p:spPr>
          <a:xfrm>
            <a:off x="6187013" y="4356783"/>
            <a:ext cx="3390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110_Ar_sub2_O2_surf 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AC480CB-2B76-C867-A0BD-F49D25899C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2883" y="5331116"/>
            <a:ext cx="4764930" cy="29361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75F7B9-7560-923C-2E76-4A3830A83D3B}"/>
              </a:ext>
            </a:extLst>
          </p:cNvPr>
          <p:cNvSpPr txBox="1"/>
          <p:nvPr/>
        </p:nvSpPr>
        <p:spPr>
          <a:xfrm>
            <a:off x="10742636" y="4356783"/>
            <a:ext cx="2630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110_Vac_O2_surf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6F60916-C9D6-15E9-04E1-920ADC1359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26728" y="5201153"/>
            <a:ext cx="4507272" cy="295514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59695C-953E-3FC5-74CF-1A8B178728F9}"/>
              </a:ext>
            </a:extLst>
          </p:cNvPr>
          <p:cNvSpPr txBox="1"/>
          <p:nvPr/>
        </p:nvSpPr>
        <p:spPr>
          <a:xfrm>
            <a:off x="15676633" y="4356783"/>
            <a:ext cx="1811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110_O_in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BC1DB58-ED2A-B99D-C366-CEB800F478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62194" y="5089864"/>
            <a:ext cx="4507273" cy="29576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535B46A-0EDC-2A11-C148-847563DB3DDD}"/>
              </a:ext>
            </a:extLst>
          </p:cNvPr>
          <p:cNvSpPr txBox="1"/>
          <p:nvPr/>
        </p:nvSpPr>
        <p:spPr>
          <a:xfrm>
            <a:off x="19450284" y="4356783"/>
            <a:ext cx="2824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110_Ar_sub1_O</a:t>
            </a:r>
            <a:r>
              <a:rPr lang="pt-BR"/>
              <a:t>_in</a:t>
            </a:r>
            <a:r>
              <a:rPr lang="pt-BR" dirty="0"/>
              <a:t> 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ADD7491-6502-1101-01C6-C0CF4DF7DE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2827" y="9624604"/>
            <a:ext cx="4887007" cy="323895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8CDB95C-75B5-E641-6215-769731A9F2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72104" y="9624604"/>
            <a:ext cx="4854624" cy="308786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8024A4B-64CA-E9F3-C5C0-443499AF8D8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151164" y="9624604"/>
            <a:ext cx="4016730" cy="317874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D277F6D-E1CA-C6E8-448F-8356B94C27FB}"/>
              </a:ext>
            </a:extLst>
          </p:cNvPr>
          <p:cNvSpPr txBox="1"/>
          <p:nvPr/>
        </p:nvSpPr>
        <p:spPr>
          <a:xfrm>
            <a:off x="4515572" y="9051649"/>
            <a:ext cx="2854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110_Ar_sub2_O_in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1B1DBD-BAC3-F0B8-EE75-1D6E31693AF6}"/>
              </a:ext>
            </a:extLst>
          </p:cNvPr>
          <p:cNvSpPr txBox="1"/>
          <p:nvPr/>
        </p:nvSpPr>
        <p:spPr>
          <a:xfrm>
            <a:off x="10959785" y="9053901"/>
            <a:ext cx="20913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110_O_surf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44EDBC-6AB8-CB21-8E2D-66236EACEAB0}"/>
              </a:ext>
            </a:extLst>
          </p:cNvPr>
          <p:cNvSpPr txBox="1"/>
          <p:nvPr/>
        </p:nvSpPr>
        <p:spPr>
          <a:xfrm>
            <a:off x="16263933" y="9051648"/>
            <a:ext cx="2447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110_Ar2_O_surf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116531-6272-3F47-3E0A-8D2320937E7C}"/>
              </a:ext>
            </a:extLst>
          </p:cNvPr>
          <p:cNvSpPr txBox="1"/>
          <p:nvPr/>
        </p:nvSpPr>
        <p:spPr>
          <a:xfrm>
            <a:off x="777958" y="123388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5C5B22-D455-F324-9DDC-9B6E8C5F4CF7}"/>
              </a:ext>
            </a:extLst>
          </p:cNvPr>
          <p:cNvSpPr txBox="1"/>
          <p:nvPr/>
        </p:nvSpPr>
        <p:spPr>
          <a:xfrm>
            <a:off x="5057858" y="1285403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43A610-DA92-1305-AF40-0F38E25F9737}"/>
              </a:ext>
            </a:extLst>
          </p:cNvPr>
          <p:cNvSpPr txBox="1"/>
          <p:nvPr/>
        </p:nvSpPr>
        <p:spPr>
          <a:xfrm>
            <a:off x="9625873" y="1379272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8FE72-519D-A485-7B9C-FFCD18EA6EF2}"/>
              </a:ext>
            </a:extLst>
          </p:cNvPr>
          <p:cNvSpPr txBox="1"/>
          <p:nvPr/>
        </p:nvSpPr>
        <p:spPr>
          <a:xfrm>
            <a:off x="13916854" y="1286678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BC7FF1-1A7B-7414-C0BF-5F95F07300D5}"/>
              </a:ext>
            </a:extLst>
          </p:cNvPr>
          <p:cNvSpPr txBox="1"/>
          <p:nvPr/>
        </p:nvSpPr>
        <p:spPr>
          <a:xfrm>
            <a:off x="18670979" y="128540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0632DB-0C20-F759-FB37-C08123197E58}"/>
              </a:ext>
            </a:extLst>
          </p:cNvPr>
          <p:cNvSpPr txBox="1"/>
          <p:nvPr/>
        </p:nvSpPr>
        <p:spPr>
          <a:xfrm>
            <a:off x="777957" y="5318071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42EAC3-C821-8B25-1D2C-58A7947CAA88}"/>
              </a:ext>
            </a:extLst>
          </p:cNvPr>
          <p:cNvSpPr txBox="1"/>
          <p:nvPr/>
        </p:nvSpPr>
        <p:spPr>
          <a:xfrm>
            <a:off x="5057857" y="5233992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E1B9A-4546-CD64-708C-34D422B4A8B3}"/>
              </a:ext>
            </a:extLst>
          </p:cNvPr>
          <p:cNvSpPr txBox="1"/>
          <p:nvPr/>
        </p:nvSpPr>
        <p:spPr>
          <a:xfrm>
            <a:off x="9629436" y="527428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32617E-3D78-3150-9BA2-93DAE426C312}"/>
              </a:ext>
            </a:extLst>
          </p:cNvPr>
          <p:cNvSpPr txBox="1"/>
          <p:nvPr/>
        </p:nvSpPr>
        <p:spPr>
          <a:xfrm>
            <a:off x="14182904" y="5201153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48AB83-BD9D-BE97-3D51-0CC7FA9E0A6F}"/>
              </a:ext>
            </a:extLst>
          </p:cNvPr>
          <p:cNvSpPr txBox="1"/>
          <p:nvPr/>
        </p:nvSpPr>
        <p:spPr>
          <a:xfrm>
            <a:off x="18670978" y="5261692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910473-8279-52BA-82EC-B26194DDA696}"/>
              </a:ext>
            </a:extLst>
          </p:cNvPr>
          <p:cNvSpPr txBox="1"/>
          <p:nvPr/>
        </p:nvSpPr>
        <p:spPr>
          <a:xfrm>
            <a:off x="3547872" y="9624604"/>
            <a:ext cx="707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98A0E7-6ED8-E05B-21D9-D096DBDA0C9F}"/>
              </a:ext>
            </a:extLst>
          </p:cNvPr>
          <p:cNvSpPr txBox="1"/>
          <p:nvPr/>
        </p:nvSpPr>
        <p:spPr>
          <a:xfrm>
            <a:off x="9577913" y="9629720"/>
            <a:ext cx="604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6BEE57-6EE2-DF82-9F0C-0593EB6705AD}"/>
              </a:ext>
            </a:extLst>
          </p:cNvPr>
          <p:cNvSpPr txBox="1"/>
          <p:nvPr/>
        </p:nvSpPr>
        <p:spPr>
          <a:xfrm>
            <a:off x="15307057" y="9624604"/>
            <a:ext cx="775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285454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3EA4F9-B1EF-A290-8C96-2C913E30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09" y="1859722"/>
            <a:ext cx="21772262" cy="90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7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9674</TotalTime>
  <Words>132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2</cp:revision>
  <dcterms:created xsi:type="dcterms:W3CDTF">2024-10-19T20:25:47Z</dcterms:created>
  <dcterms:modified xsi:type="dcterms:W3CDTF">2025-09-05T18:00:59Z</dcterms:modified>
</cp:coreProperties>
</file>