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6E3B-08DE-2184-5AE9-730D7778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BF470-3C6C-2AA2-CB25-222F71560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84C0F-A4B2-2EF4-DD5C-75C31A3F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E8C7-86B0-84EB-B36F-F9069614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F80F8-1D82-0001-8767-935D441B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911C-EBAE-1D84-FBF5-3B8E486C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CF5D2-8F47-39A8-8D21-2076B3E96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CB458-F1BE-0FF1-7DF2-1E9F098A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27CC-26A5-E6F1-C2F6-2160F0E1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248D7-16C0-8EA9-D5F5-11FDA01F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7385C-FA15-2704-2D74-F69849B5C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DE2C1-A6F8-5E3C-F428-5B2F65BEB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E616-DE05-7EED-5880-3DD35782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70DC-09D0-85BB-F3B9-8B5E6404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3119-57C7-BFE1-5B3C-390A5AA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734F8-FD69-9BBC-0ED6-E6ED0F7A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8C10-BF35-0975-335D-3D0F18E5B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05849-4B01-D77C-4AB4-CAD6A456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3BDB-1BE2-2818-D4B3-EA1AAB4C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78AF0-6A68-F016-7DC0-AFD7244B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2326-389A-5597-EF67-287FE4FD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5A0F-8127-743E-4E4B-8FAD33171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F167-D761-B7C8-5C47-72B1258D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A50F-67B2-0B5D-18EC-E7C0A8A5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38D25-8B06-4EF0-799B-7B09B448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7125-BD26-2A44-F107-064258EB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E30E-5370-F328-CF84-F6D34BEF6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F89E2-922F-17B0-EC49-DD62C0B26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5D3C4-16CB-9958-3725-9E8B5C7B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927D3-F4AE-6E6A-3794-D3E35383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B96CD-AACF-6F2B-CA81-120451D4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2FA-2667-3E79-FDD5-6BA6E84B8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82A1D-8662-EB61-6F5D-2A3A895F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BAD3B-5643-FAD5-AD84-4ECE18EB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0D1EC-EE94-E491-BEC4-33181048D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E4CB7-B364-9977-BD00-52CD2735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FFEDD-1EBD-5407-3FEB-5B93C1F1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50D59-6C7E-7DBE-BE48-F46B227B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78655-A5EF-E123-1AD8-BB3B24E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D68D-6F97-E1A8-09EF-D0825CC3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5BAE9-1060-99B9-8DF3-E39492D4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E9537-1E66-BE81-13E6-32983367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34BC4-0831-C88D-1FB0-93DC3E74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7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F4C87-A82D-5DAE-6532-424E9688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BE193-5611-2433-5CDC-D2E98628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5CF80-56CB-FE21-3829-B0003D02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2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451D-BD42-3815-C194-06F7D932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3E9F8-608A-3335-08E6-B700D48BA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58858-358A-09C4-BF35-A9CCB5FD3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4F035-7716-2FB7-5EBF-72094E3B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CE54-8ABB-6E92-7520-37FE2047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0008B-4588-A592-2140-8D1DFB78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6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1FC2-31E5-B500-23A0-787F928E5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779E1-FCC8-5860-3F9D-61F598AAA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DC152-A070-DA36-122C-5A12B50AA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F32A-4EEE-DB7F-C316-86228E5A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1D677-4BB4-98B0-4F5A-629F1103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7144A-076C-F4B9-3573-CC1A5126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7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F9DC1-34A6-2E05-F449-F89E9EB6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E326A-4F70-DF19-077F-206D16A01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F190-667E-D930-0119-0CD2D7523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80C62-81F9-4CDC-8094-9A0FEBD93B0C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B7D63-DDB1-2C6C-2138-B5CF0699C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FDBCE-A9EC-2146-9A0E-7C662747B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4E551-6660-45B4-819D-56569679D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8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1AD0A-70C1-2206-F1C4-82804B19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42" y="337851"/>
            <a:ext cx="3923066" cy="3029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53C0AD-090A-06BB-8B07-EE1217D15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851"/>
            <a:ext cx="4090307" cy="3091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60F56C-7A1E-3FE4-70E9-DA23D185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76" y="3756361"/>
            <a:ext cx="4090307" cy="2959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D967B-39FF-4C86-B49F-B1C1DC94D010}"/>
              </a:ext>
            </a:extLst>
          </p:cNvPr>
          <p:cNvSpPr txBox="1"/>
          <p:nvPr/>
        </p:nvSpPr>
        <p:spPr>
          <a:xfrm>
            <a:off x="0" y="5051247"/>
            <a:ext cx="274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Supplementary materials </a:t>
            </a:r>
          </a:p>
        </p:txBody>
      </p:sp>
    </p:spTree>
    <p:extLst>
      <p:ext uri="{BB962C8B-B14F-4D97-AF65-F5344CB8AC3E}">
        <p14:creationId xmlns:p14="http://schemas.microsoft.com/office/powerpoint/2010/main" val="329291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6</cp:revision>
  <dcterms:created xsi:type="dcterms:W3CDTF">2025-03-07T15:18:15Z</dcterms:created>
  <dcterms:modified xsi:type="dcterms:W3CDTF">2025-08-26T02:12:40Z</dcterms:modified>
</cp:coreProperties>
</file>