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E9139-FDD0-466C-BA8E-2DBEC0250461}" type="doc">
      <dgm:prSet loTypeId="urn:microsoft.com/office/officeart/2008/layout/NameandTitleOrganizationalChart" loCatId="hierarchy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it-IT"/>
        </a:p>
      </dgm:t>
    </dgm:pt>
    <dgm:pt modelId="{909EC5BE-4D92-4522-919E-E434CFD140E3}">
      <dgm:prSet phldrT="[Testo]" custT="1"/>
      <dgm:spPr/>
      <dgm:t>
        <a:bodyPr/>
        <a:lstStyle/>
        <a:p>
          <a:r>
            <a:rPr lang="it-IT" sz="2000" b="1" cap="none" spc="0" dirty="0" smtClean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a:rPr>
            <a:t>Libretto Universitario Studente</a:t>
          </a:r>
          <a:endParaRPr lang="it-IT" sz="2000" b="1" cap="none" spc="0" dirty="0">
            <a:ln w="12700" cmpd="sng">
              <a:solidFill>
                <a:schemeClr val="bg1">
                  <a:lumMod val="85000"/>
                </a:schemeClr>
              </a:solidFill>
              <a:prstDash val="solid"/>
            </a:ln>
            <a:effectLst/>
          </a:endParaRPr>
        </a:p>
      </dgm:t>
    </dgm:pt>
    <dgm:pt modelId="{C8BACEB4-D995-47FA-85CE-9F74A271C798}" type="parTrans" cxnId="{9AB21415-F21F-45C3-A89B-E287B4F86180}">
      <dgm:prSet/>
      <dgm:spPr/>
      <dgm:t>
        <a:bodyPr/>
        <a:lstStyle/>
        <a:p>
          <a:endParaRPr lang="it-IT"/>
        </a:p>
      </dgm:t>
    </dgm:pt>
    <dgm:pt modelId="{D67E7BE1-9B42-4EFD-A6A4-D7D8B72AE3D8}" type="sibTrans" cxnId="{9AB21415-F21F-45C3-A89B-E287B4F86180}">
      <dgm:prSet custT="1"/>
      <dgm:spPr/>
      <dgm:t>
        <a:bodyPr/>
        <a:lstStyle/>
        <a:p>
          <a:r>
            <a:rPr lang="it-IT" sz="900" dirty="0" smtClean="0"/>
            <a:t> # N° Matricola</a:t>
          </a:r>
          <a:endParaRPr lang="it-IT" sz="900" dirty="0"/>
        </a:p>
      </dgm:t>
    </dgm:pt>
    <dgm:pt modelId="{B394E579-B41C-4550-A272-F73E60D8BC97}">
      <dgm:prSet phldrT="[Testo]" custT="1"/>
      <dgm:spPr/>
      <dgm:t>
        <a:bodyPr/>
        <a:lstStyle/>
        <a:p>
          <a:r>
            <a:rPr lang="it-IT" sz="1600" dirty="0" smtClean="0"/>
            <a:t>Nome</a:t>
          </a:r>
          <a:endParaRPr lang="it-IT" sz="1600" dirty="0"/>
        </a:p>
      </dgm:t>
    </dgm:pt>
    <dgm:pt modelId="{A67898BD-6215-464E-A9D4-8A56E5558719}" type="parTrans" cxnId="{03597061-3BFB-48A7-B12F-13AA88D9BA4D}">
      <dgm:prSet/>
      <dgm:spPr/>
      <dgm:t>
        <a:bodyPr/>
        <a:lstStyle/>
        <a:p>
          <a:endParaRPr lang="it-IT" sz="1800"/>
        </a:p>
      </dgm:t>
    </dgm:pt>
    <dgm:pt modelId="{1DFBC3DD-DA86-43D7-B7D3-1072EC391B45}" type="sibTrans" cxnId="{03597061-3BFB-48A7-B12F-13AA88D9BA4D}">
      <dgm:prSet custT="1"/>
      <dgm:spPr/>
      <dgm:t>
        <a:bodyPr/>
        <a:lstStyle/>
        <a:p>
          <a:endParaRPr lang="it-IT" sz="900"/>
        </a:p>
      </dgm:t>
    </dgm:pt>
    <dgm:pt modelId="{38ECC74B-0790-4F72-86F5-555F7122BCC6}">
      <dgm:prSet phldrT="[Testo]" custT="1"/>
      <dgm:spPr/>
      <dgm:t>
        <a:bodyPr/>
        <a:lstStyle/>
        <a:p>
          <a:r>
            <a:rPr lang="it-IT" sz="1600" dirty="0" smtClean="0"/>
            <a:t>Cognome</a:t>
          </a:r>
          <a:endParaRPr lang="it-IT" sz="1600" dirty="0"/>
        </a:p>
      </dgm:t>
    </dgm:pt>
    <dgm:pt modelId="{9236627D-3A11-4315-AFEC-74AA5939E683}" type="parTrans" cxnId="{B16CC7BD-2554-4C09-8E1A-DA8AAAE60920}">
      <dgm:prSet/>
      <dgm:spPr/>
      <dgm:t>
        <a:bodyPr/>
        <a:lstStyle/>
        <a:p>
          <a:endParaRPr lang="it-IT" sz="1800"/>
        </a:p>
      </dgm:t>
    </dgm:pt>
    <dgm:pt modelId="{7B29EB5C-5CD7-4E5B-90AC-1DADDBC46DB6}" type="sibTrans" cxnId="{B16CC7BD-2554-4C09-8E1A-DA8AAAE60920}">
      <dgm:prSet custT="1"/>
      <dgm:spPr/>
      <dgm:t>
        <a:bodyPr/>
        <a:lstStyle/>
        <a:p>
          <a:endParaRPr lang="it-IT" sz="900" dirty="0"/>
        </a:p>
      </dgm:t>
    </dgm:pt>
    <dgm:pt modelId="{F20DA369-18B8-454E-B528-B384396038FD}">
      <dgm:prSet phldrT="[Testo]" custT="1"/>
      <dgm:spPr/>
      <dgm:t>
        <a:bodyPr/>
        <a:lstStyle/>
        <a:p>
          <a:r>
            <a:rPr lang="it-IT" sz="1600" dirty="0" smtClean="0"/>
            <a:t>Facoltà</a:t>
          </a:r>
          <a:endParaRPr lang="it-IT" sz="1600" dirty="0"/>
        </a:p>
      </dgm:t>
    </dgm:pt>
    <dgm:pt modelId="{BD4514F7-79E3-4FAE-87C3-9BD79E6FAA6C}" type="parTrans" cxnId="{C9758355-8088-4A6D-91F0-8F03DE514C51}">
      <dgm:prSet/>
      <dgm:spPr/>
      <dgm:t>
        <a:bodyPr/>
        <a:lstStyle/>
        <a:p>
          <a:endParaRPr lang="it-IT" sz="1800"/>
        </a:p>
      </dgm:t>
    </dgm:pt>
    <dgm:pt modelId="{51AF4B08-C011-40C5-8D91-2131BB915F4C}" type="sibTrans" cxnId="{C9758355-8088-4A6D-91F0-8F03DE514C51}">
      <dgm:prSet custT="1"/>
      <dgm:spPr/>
      <dgm:t>
        <a:bodyPr/>
        <a:lstStyle/>
        <a:p>
          <a:endParaRPr lang="it-IT" sz="900"/>
        </a:p>
      </dgm:t>
    </dgm:pt>
    <dgm:pt modelId="{CDDF0AFE-1B9C-4A04-8656-D8899CAF246E}">
      <dgm:prSet phldrT="[Testo]" custT="1"/>
      <dgm:spPr/>
      <dgm:t>
        <a:bodyPr/>
        <a:lstStyle/>
        <a:p>
          <a:r>
            <a:rPr lang="it-IT" sz="1600" dirty="0" smtClean="0"/>
            <a:t>Anno Corso</a:t>
          </a:r>
          <a:endParaRPr lang="it-IT" sz="1600" dirty="0"/>
        </a:p>
      </dgm:t>
    </dgm:pt>
    <dgm:pt modelId="{92B6A5DC-382F-4533-8B5C-C400A6F231C6}" type="parTrans" cxnId="{AB94AAC4-7FA9-4F8A-8F32-CC0EE106C357}">
      <dgm:prSet/>
      <dgm:spPr/>
      <dgm:t>
        <a:bodyPr/>
        <a:lstStyle/>
        <a:p>
          <a:endParaRPr lang="it-IT" sz="1800"/>
        </a:p>
      </dgm:t>
    </dgm:pt>
    <dgm:pt modelId="{156A2C95-8319-4F60-B160-38F24DC26D35}" type="sibTrans" cxnId="{AB94AAC4-7FA9-4F8A-8F32-CC0EE106C357}">
      <dgm:prSet custT="1"/>
      <dgm:spPr/>
      <dgm:t>
        <a:bodyPr/>
        <a:lstStyle/>
        <a:p>
          <a:endParaRPr lang="it-IT" sz="900"/>
        </a:p>
      </dgm:t>
    </dgm:pt>
    <dgm:pt modelId="{01BA9377-6CDF-4C91-98AE-9F41D442B70B}">
      <dgm:prSet phldrT="[Testo]" custT="1"/>
      <dgm:spPr/>
      <dgm:t>
        <a:bodyPr/>
        <a:lstStyle/>
        <a:p>
          <a:r>
            <a:rPr lang="it-IT" sz="1600" dirty="0" smtClean="0"/>
            <a:t>Fuori Corso</a:t>
          </a:r>
          <a:endParaRPr lang="it-IT" sz="1600" dirty="0"/>
        </a:p>
      </dgm:t>
    </dgm:pt>
    <dgm:pt modelId="{0B21853C-98CC-4F8E-80F1-603D32B07603}" type="parTrans" cxnId="{9BED142C-2383-4604-ADEA-371BCAFA23E4}">
      <dgm:prSet/>
      <dgm:spPr/>
      <dgm:t>
        <a:bodyPr/>
        <a:lstStyle/>
        <a:p>
          <a:endParaRPr lang="it-IT" sz="1800"/>
        </a:p>
      </dgm:t>
    </dgm:pt>
    <dgm:pt modelId="{829022E8-9D8D-44D5-BF81-3156BEB39A13}" type="sibTrans" cxnId="{9BED142C-2383-4604-ADEA-371BCAFA23E4}">
      <dgm:prSet custT="1"/>
      <dgm:spPr/>
      <dgm:t>
        <a:bodyPr/>
        <a:lstStyle/>
        <a:p>
          <a:r>
            <a:rPr lang="it-IT" sz="900" dirty="0" smtClean="0"/>
            <a:t>* Opzionale</a:t>
          </a:r>
          <a:endParaRPr lang="it-IT" sz="900" dirty="0"/>
        </a:p>
      </dgm:t>
    </dgm:pt>
    <dgm:pt modelId="{B01F6D30-6165-4057-AD5E-C1E0B9A1DCA2}">
      <dgm:prSet phldrT="[Testo]" custT="1"/>
      <dgm:spPr/>
      <dgm:t>
        <a:bodyPr/>
        <a:lstStyle/>
        <a:p>
          <a:r>
            <a:rPr lang="it-IT" sz="1600" dirty="0" smtClean="0"/>
            <a:t>Esami</a:t>
          </a:r>
          <a:endParaRPr lang="it-IT" sz="1600" dirty="0"/>
        </a:p>
      </dgm:t>
    </dgm:pt>
    <dgm:pt modelId="{F7FDFFDE-E5F2-4D18-BFB5-1DF8C9ED2B72}" type="parTrans" cxnId="{C9DCCA5F-4A90-4148-B1F0-E71BC95D2DCD}">
      <dgm:prSet/>
      <dgm:spPr/>
      <dgm:t>
        <a:bodyPr/>
        <a:lstStyle/>
        <a:p>
          <a:endParaRPr lang="it-IT" sz="1800"/>
        </a:p>
      </dgm:t>
    </dgm:pt>
    <dgm:pt modelId="{BE5501DD-20F6-4B2C-A693-4AC76DC133E1}" type="sibTrans" cxnId="{C9DCCA5F-4A90-4148-B1F0-E71BC95D2DCD}">
      <dgm:prSet custT="1"/>
      <dgm:spPr/>
      <dgm:t>
        <a:bodyPr/>
        <a:lstStyle/>
        <a:p>
          <a:endParaRPr lang="it-IT" sz="900"/>
        </a:p>
      </dgm:t>
    </dgm:pt>
    <dgm:pt modelId="{28E7F6D3-87E5-47D6-899B-9B630009E2D4}">
      <dgm:prSet custT="1"/>
      <dgm:spPr/>
      <dgm:t>
        <a:bodyPr/>
        <a:lstStyle/>
        <a:p>
          <a:r>
            <a:rPr lang="it-IT" sz="1600" dirty="0" smtClean="0"/>
            <a:t>Esame</a:t>
          </a:r>
          <a:endParaRPr lang="it-IT" sz="1600" dirty="0"/>
        </a:p>
      </dgm:t>
    </dgm:pt>
    <dgm:pt modelId="{1529A57A-67A5-4B4B-9E38-552EBED4243C}" type="parTrans" cxnId="{3664B5F3-ACE8-49B6-ACB7-58B47446322F}">
      <dgm:prSet/>
      <dgm:spPr/>
      <dgm:t>
        <a:bodyPr/>
        <a:lstStyle/>
        <a:p>
          <a:endParaRPr lang="it-IT" sz="1800"/>
        </a:p>
      </dgm:t>
    </dgm:pt>
    <dgm:pt modelId="{C0202787-23BB-428B-840C-EB6C712F9111}" type="sibTrans" cxnId="{3664B5F3-ACE8-49B6-ACB7-58B47446322F}">
      <dgm:prSet custT="1"/>
      <dgm:spPr/>
      <dgm:t>
        <a:bodyPr/>
        <a:lstStyle/>
        <a:p>
          <a:r>
            <a:rPr lang="it-IT" sz="900" dirty="0" smtClean="0"/>
            <a:t>Corso</a:t>
          </a:r>
          <a:endParaRPr lang="it-IT" sz="900" dirty="0"/>
        </a:p>
      </dgm:t>
    </dgm:pt>
    <dgm:pt modelId="{3BBBF9CE-BAA0-478E-9DE6-6579B89E4127}">
      <dgm:prSet custT="1"/>
      <dgm:spPr/>
      <dgm:t>
        <a:bodyPr/>
        <a:lstStyle/>
        <a:p>
          <a:r>
            <a:rPr lang="it-IT" sz="1400" dirty="0" smtClean="0"/>
            <a:t>Voto</a:t>
          </a:r>
          <a:endParaRPr lang="it-IT" sz="1400" dirty="0"/>
        </a:p>
      </dgm:t>
    </dgm:pt>
    <dgm:pt modelId="{18BA3F31-ED1E-4BB6-B94E-727351ABF254}" type="parTrans" cxnId="{2609A7E5-926C-47E2-806A-C825F0ECAD0B}">
      <dgm:prSet/>
      <dgm:spPr/>
      <dgm:t>
        <a:bodyPr/>
        <a:lstStyle/>
        <a:p>
          <a:endParaRPr lang="it-IT" sz="1800"/>
        </a:p>
      </dgm:t>
    </dgm:pt>
    <dgm:pt modelId="{33A39CD6-C77B-4672-9CD4-0A70CA13E2BB}" type="sibTrans" cxnId="{2609A7E5-926C-47E2-806A-C825F0ECAD0B}">
      <dgm:prSet custT="1"/>
      <dgm:spPr/>
      <dgm:t>
        <a:bodyPr/>
        <a:lstStyle/>
        <a:p>
          <a:endParaRPr lang="it-IT" sz="900"/>
        </a:p>
      </dgm:t>
    </dgm:pt>
    <dgm:pt modelId="{7C6F517B-EE87-4032-8D13-08B3C2E4E302}">
      <dgm:prSet custT="1"/>
      <dgm:spPr/>
      <dgm:t>
        <a:bodyPr/>
        <a:lstStyle/>
        <a:p>
          <a:r>
            <a:rPr lang="it-IT" sz="1400" dirty="0" smtClean="0"/>
            <a:t>Data</a:t>
          </a:r>
          <a:endParaRPr lang="it-IT" sz="1400" dirty="0"/>
        </a:p>
      </dgm:t>
    </dgm:pt>
    <dgm:pt modelId="{F2D6FE8C-8FC3-457D-AE9E-C62D78A1F2FF}" type="parTrans" cxnId="{7BFF8646-D068-4C2D-8FCB-83FBF39B70DA}">
      <dgm:prSet/>
      <dgm:spPr/>
      <dgm:t>
        <a:bodyPr/>
        <a:lstStyle/>
        <a:p>
          <a:endParaRPr lang="it-IT" sz="1800"/>
        </a:p>
      </dgm:t>
    </dgm:pt>
    <dgm:pt modelId="{45F59FA3-B0A4-4ED4-958F-E40FF44E5C61}" type="sibTrans" cxnId="{7BFF8646-D068-4C2D-8FCB-83FBF39B70DA}">
      <dgm:prSet custT="1"/>
      <dgm:spPr/>
      <dgm:t>
        <a:bodyPr/>
        <a:lstStyle/>
        <a:p>
          <a:endParaRPr lang="it-IT" sz="900"/>
        </a:p>
      </dgm:t>
    </dgm:pt>
    <dgm:pt modelId="{107FA127-3CAA-452D-99CA-BFC1C53D8F5A}">
      <dgm:prSet custT="1"/>
      <dgm:spPr/>
      <dgm:t>
        <a:bodyPr/>
        <a:lstStyle/>
        <a:p>
          <a:r>
            <a:rPr lang="it-IT" sz="1400" dirty="0" smtClean="0"/>
            <a:t>Crediti</a:t>
          </a:r>
          <a:endParaRPr lang="it-IT" sz="1400" dirty="0"/>
        </a:p>
      </dgm:t>
    </dgm:pt>
    <dgm:pt modelId="{EA3C00D1-B714-4FD7-8037-02E49137BA8B}" type="parTrans" cxnId="{2688DA90-22A7-44B5-8DC9-901D37E1C631}">
      <dgm:prSet/>
      <dgm:spPr/>
      <dgm:t>
        <a:bodyPr/>
        <a:lstStyle/>
        <a:p>
          <a:endParaRPr lang="it-IT" sz="1800"/>
        </a:p>
      </dgm:t>
    </dgm:pt>
    <dgm:pt modelId="{1203F590-7483-42E4-BFC2-2ADF6BF2C4A3}" type="sibTrans" cxnId="{2688DA90-22A7-44B5-8DC9-901D37E1C631}">
      <dgm:prSet custT="1"/>
      <dgm:spPr/>
      <dgm:t>
        <a:bodyPr/>
        <a:lstStyle/>
        <a:p>
          <a:r>
            <a:rPr lang="it-IT" sz="900" dirty="0" smtClean="0"/>
            <a:t># Obbligatorio</a:t>
          </a:r>
        </a:p>
      </dgm:t>
    </dgm:pt>
    <dgm:pt modelId="{38BAFA76-0901-49E0-A00A-99577BAF31F8}">
      <dgm:prSet custT="1"/>
      <dgm:spPr/>
      <dgm:t>
        <a:bodyPr/>
        <a:lstStyle/>
        <a:p>
          <a:r>
            <a:rPr lang="it-IT" sz="1400" dirty="0" smtClean="0"/>
            <a:t>Professore</a:t>
          </a:r>
          <a:endParaRPr lang="it-IT" sz="1400" dirty="0"/>
        </a:p>
      </dgm:t>
    </dgm:pt>
    <dgm:pt modelId="{E4319156-41E3-43D0-91F1-CEE6D6D765A3}" type="parTrans" cxnId="{3D8E7588-7641-4046-89E1-53DCED257C9A}">
      <dgm:prSet/>
      <dgm:spPr/>
      <dgm:t>
        <a:bodyPr/>
        <a:lstStyle/>
        <a:p>
          <a:endParaRPr lang="it-IT" sz="1800"/>
        </a:p>
      </dgm:t>
    </dgm:pt>
    <dgm:pt modelId="{5E520A48-D8F9-412E-BC80-3E1E085DBE5C}" type="sibTrans" cxnId="{3D8E7588-7641-4046-89E1-53DCED257C9A}">
      <dgm:prSet custT="1"/>
      <dgm:spPr/>
      <dgm:t>
        <a:bodyPr/>
        <a:lstStyle/>
        <a:p>
          <a:r>
            <a:rPr lang="it-IT" sz="900" dirty="0" smtClean="0"/>
            <a:t>* Opzionale</a:t>
          </a:r>
          <a:endParaRPr lang="it-IT" sz="900" dirty="0"/>
        </a:p>
      </dgm:t>
    </dgm:pt>
    <dgm:pt modelId="{41DA6585-E072-48D8-8863-2811B1E91B5C}">
      <dgm:prSet custT="1"/>
      <dgm:spPr/>
      <dgm:t>
        <a:bodyPr/>
        <a:lstStyle/>
        <a:p>
          <a:r>
            <a:rPr lang="it-IT" sz="1400" dirty="0" smtClean="0"/>
            <a:t>Lode</a:t>
          </a:r>
          <a:endParaRPr lang="it-IT" sz="1400" dirty="0"/>
        </a:p>
      </dgm:t>
    </dgm:pt>
    <dgm:pt modelId="{372AEC68-A4E9-4B7D-99F5-B391C7B74ABB}" type="parTrans" cxnId="{59CB6D42-7232-4952-B045-FA26254419BC}">
      <dgm:prSet/>
      <dgm:spPr/>
      <dgm:t>
        <a:bodyPr/>
        <a:lstStyle/>
        <a:p>
          <a:endParaRPr lang="it-IT" sz="1800"/>
        </a:p>
      </dgm:t>
    </dgm:pt>
    <dgm:pt modelId="{0517A204-A7F8-4206-9ADA-31C973A1BE6F}" type="sibTrans" cxnId="{59CB6D42-7232-4952-B045-FA26254419BC}">
      <dgm:prSet custT="1"/>
      <dgm:spPr/>
      <dgm:t>
        <a:bodyPr/>
        <a:lstStyle/>
        <a:p>
          <a:r>
            <a:rPr lang="it-IT" sz="900" dirty="0" smtClean="0"/>
            <a:t>* Opzionale</a:t>
          </a:r>
          <a:endParaRPr lang="it-IT" sz="900" dirty="0"/>
        </a:p>
      </dgm:t>
    </dgm:pt>
    <dgm:pt modelId="{1509C70C-9FD4-417E-968C-A64C6F6087D0}">
      <dgm:prSet phldrT="[Testo]"/>
      <dgm:spPr/>
      <dgm:t>
        <a:bodyPr/>
        <a:lstStyle/>
        <a:p>
          <a:r>
            <a:rPr lang="it-IT" b="1" cap="none" spc="0" dirty="0" smtClean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a:rPr>
            <a:t>STUDENTI</a:t>
          </a:r>
          <a:endParaRPr lang="it-IT" b="1" cap="none" spc="0" dirty="0">
            <a:ln w="12700" cmpd="sng">
              <a:solidFill>
                <a:schemeClr val="bg1">
                  <a:lumMod val="85000"/>
                </a:schemeClr>
              </a:solidFill>
              <a:prstDash val="solid"/>
            </a:ln>
            <a:effectLst/>
          </a:endParaRPr>
        </a:p>
      </dgm:t>
    </dgm:pt>
    <dgm:pt modelId="{2859105B-B2C9-4EBD-BB1F-608E75EFDA62}" type="parTrans" cxnId="{8D4E3D0A-BBB8-49F4-86D5-2BCCB16D81F3}">
      <dgm:prSet/>
      <dgm:spPr/>
      <dgm:t>
        <a:bodyPr/>
        <a:lstStyle/>
        <a:p>
          <a:endParaRPr lang="it-IT"/>
        </a:p>
      </dgm:t>
    </dgm:pt>
    <dgm:pt modelId="{ED01E4C7-AB07-4566-A66F-DB278CE45C70}" type="sibTrans" cxnId="{8D4E3D0A-BBB8-49F4-86D5-2BCCB16D81F3}">
      <dgm:prSet/>
      <dgm:spPr/>
      <dgm:t>
        <a:bodyPr/>
        <a:lstStyle/>
        <a:p>
          <a:endParaRPr lang="it-IT"/>
        </a:p>
      </dgm:t>
    </dgm:pt>
    <dgm:pt modelId="{C3F0718F-A103-4E9F-987D-9ACEB608E24E}">
      <dgm:prSet custT="1"/>
      <dgm:spPr/>
      <dgm:t>
        <a:bodyPr/>
        <a:lstStyle/>
        <a:p>
          <a:r>
            <a:rPr lang="it-IT" sz="1400" dirty="0" smtClean="0"/>
            <a:t>Giorno</a:t>
          </a:r>
          <a:endParaRPr lang="it-IT" sz="1400" dirty="0"/>
        </a:p>
      </dgm:t>
    </dgm:pt>
    <dgm:pt modelId="{5972DBEE-E491-4B7F-81F5-BCC6DC1668C9}" type="parTrans" cxnId="{4DFE1CE8-CB1A-426C-BB1C-6EB4E6565122}">
      <dgm:prSet/>
      <dgm:spPr/>
      <dgm:t>
        <a:bodyPr/>
        <a:lstStyle/>
        <a:p>
          <a:endParaRPr lang="it-IT"/>
        </a:p>
      </dgm:t>
    </dgm:pt>
    <dgm:pt modelId="{61A3BAF0-6474-45EE-A414-9B130761C3E8}" type="sibTrans" cxnId="{4DFE1CE8-CB1A-426C-BB1C-6EB4E6565122}">
      <dgm:prSet/>
      <dgm:spPr/>
      <dgm:t>
        <a:bodyPr/>
        <a:lstStyle/>
        <a:p>
          <a:endParaRPr lang="it-IT"/>
        </a:p>
      </dgm:t>
    </dgm:pt>
    <dgm:pt modelId="{1F6754FD-518F-4AB4-991A-25696AB2330B}">
      <dgm:prSet custT="1"/>
      <dgm:spPr/>
      <dgm:t>
        <a:bodyPr/>
        <a:lstStyle/>
        <a:p>
          <a:r>
            <a:rPr lang="it-IT" sz="1400" dirty="0" smtClean="0"/>
            <a:t>Mese</a:t>
          </a:r>
          <a:endParaRPr lang="it-IT" sz="1400" dirty="0"/>
        </a:p>
      </dgm:t>
    </dgm:pt>
    <dgm:pt modelId="{E0D4B1E6-F4F6-4DF4-B751-5D354802939D}" type="parTrans" cxnId="{8FC3EF13-54F1-476A-AD7F-0E0DAB5535AB}">
      <dgm:prSet/>
      <dgm:spPr/>
      <dgm:t>
        <a:bodyPr/>
        <a:lstStyle/>
        <a:p>
          <a:endParaRPr lang="it-IT"/>
        </a:p>
      </dgm:t>
    </dgm:pt>
    <dgm:pt modelId="{D3DB5806-9009-4D59-BF9B-0B71324BDFE0}" type="sibTrans" cxnId="{8FC3EF13-54F1-476A-AD7F-0E0DAB5535AB}">
      <dgm:prSet/>
      <dgm:spPr/>
      <dgm:t>
        <a:bodyPr/>
        <a:lstStyle/>
        <a:p>
          <a:endParaRPr lang="it-IT"/>
        </a:p>
      </dgm:t>
    </dgm:pt>
    <dgm:pt modelId="{53D9BE5C-04D3-4BE5-9AF0-7E25E32CAF8B}">
      <dgm:prSet custT="1"/>
      <dgm:spPr/>
      <dgm:t>
        <a:bodyPr/>
        <a:lstStyle/>
        <a:p>
          <a:r>
            <a:rPr lang="it-IT" sz="1400" dirty="0" smtClean="0"/>
            <a:t>Anno</a:t>
          </a:r>
          <a:endParaRPr lang="it-IT" sz="1400" dirty="0"/>
        </a:p>
      </dgm:t>
    </dgm:pt>
    <dgm:pt modelId="{7AEE388A-B46F-47F2-A75E-626A5DD577D9}" type="parTrans" cxnId="{09EC4078-0052-4670-8057-4ABC07875D2E}">
      <dgm:prSet/>
      <dgm:spPr/>
      <dgm:t>
        <a:bodyPr/>
        <a:lstStyle/>
        <a:p>
          <a:endParaRPr lang="it-IT"/>
        </a:p>
      </dgm:t>
    </dgm:pt>
    <dgm:pt modelId="{B32A60FE-B234-415B-9C31-0912FFFEC43A}" type="sibTrans" cxnId="{09EC4078-0052-4670-8057-4ABC07875D2E}">
      <dgm:prSet/>
      <dgm:spPr/>
      <dgm:t>
        <a:bodyPr/>
        <a:lstStyle/>
        <a:p>
          <a:endParaRPr lang="it-IT"/>
        </a:p>
      </dgm:t>
    </dgm:pt>
    <dgm:pt modelId="{E5D219A4-CA57-4482-A5BB-45C69B9DE7B1}" type="pres">
      <dgm:prSet presAssocID="{AFDE9139-FDD0-466C-BA8E-2DBEC02504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703EBE99-2FED-4A3F-90EE-F55EAB1F1234}" type="pres">
      <dgm:prSet presAssocID="{909EC5BE-4D92-4522-919E-E434CFD140E3}" presName="hierRoot1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846508B6-F8F1-40AD-95F2-90E65EF66E80}" type="pres">
      <dgm:prSet presAssocID="{909EC5BE-4D92-4522-919E-E434CFD140E3}" presName="rootComposite1" presStyleCnt="0"/>
      <dgm:spPr/>
      <dgm:t>
        <a:bodyPr/>
        <a:lstStyle/>
        <a:p>
          <a:endParaRPr lang="it-IT"/>
        </a:p>
      </dgm:t>
    </dgm:pt>
    <dgm:pt modelId="{29DCDEF8-96E7-4DC9-BF90-89C9DE05B591}" type="pres">
      <dgm:prSet presAssocID="{909EC5BE-4D92-4522-919E-E434CFD140E3}" presName="rootText1" presStyleLbl="node0" presStyleIdx="0" presStyleCnt="2" custScaleX="355444" custScaleY="78240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0A440B04-0CE8-4E35-A98E-EDDB68D16A81}" type="pres">
      <dgm:prSet presAssocID="{909EC5BE-4D92-4522-919E-E434CFD140E3}" presName="titleText1" presStyleLbl="fgAcc0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34520CF9-7EBF-4BEF-A429-51A6DA7ADA9A}" type="pres">
      <dgm:prSet presAssocID="{909EC5BE-4D92-4522-919E-E434CFD140E3}" presName="rootConnector1" presStyleLbl="node1" presStyleIdx="0" presStyleCnt="15"/>
      <dgm:spPr/>
      <dgm:t>
        <a:bodyPr/>
        <a:lstStyle/>
        <a:p>
          <a:endParaRPr lang="it-IT"/>
        </a:p>
      </dgm:t>
    </dgm:pt>
    <dgm:pt modelId="{1F561954-8D5A-4FCB-A309-2551CEA9D352}" type="pres">
      <dgm:prSet presAssocID="{909EC5BE-4D92-4522-919E-E434CFD140E3}" presName="hierChild2" presStyleCnt="0"/>
      <dgm:spPr/>
      <dgm:t>
        <a:bodyPr/>
        <a:lstStyle/>
        <a:p>
          <a:endParaRPr lang="it-IT"/>
        </a:p>
      </dgm:t>
    </dgm:pt>
    <dgm:pt modelId="{069F4361-4BD4-4901-8E2B-2302C07D589B}" type="pres">
      <dgm:prSet presAssocID="{A67898BD-6215-464E-A9D4-8A56E5558719}" presName="Name37" presStyleLbl="parChTrans1D2" presStyleIdx="0" presStyleCnt="6"/>
      <dgm:spPr/>
      <dgm:t>
        <a:bodyPr/>
        <a:lstStyle/>
        <a:p>
          <a:endParaRPr lang="it-IT"/>
        </a:p>
      </dgm:t>
    </dgm:pt>
    <dgm:pt modelId="{2E17F8EA-BBBA-4854-B4A3-017A79C179BD}" type="pres">
      <dgm:prSet presAssocID="{B394E579-B41C-4550-A272-F73E60D8BC97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7E3E4AD8-4B7B-4367-BF7B-1DD3AD858025}" type="pres">
      <dgm:prSet presAssocID="{B394E579-B41C-4550-A272-F73E60D8BC97}" presName="rootComposite" presStyleCnt="0"/>
      <dgm:spPr/>
      <dgm:t>
        <a:bodyPr/>
        <a:lstStyle/>
        <a:p>
          <a:endParaRPr lang="it-IT"/>
        </a:p>
      </dgm:t>
    </dgm:pt>
    <dgm:pt modelId="{7E9DE963-6B1A-411E-8A45-0990D735A720}" type="pres">
      <dgm:prSet presAssocID="{B394E579-B41C-4550-A272-F73E60D8BC97}" presName="rootText" presStyleLbl="node1" presStyleIdx="0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3D537F93-4B3A-4E77-8D39-EDAE4E1E014D}" type="pres">
      <dgm:prSet presAssocID="{B394E579-B41C-4550-A272-F73E60D8BC97}" presName="titleText2" presStyleLbl="fgAcc1" presStyleIdx="0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DB0D9322-6639-4C32-A2B6-EE06C492E2B3}" type="pres">
      <dgm:prSet presAssocID="{B394E579-B41C-4550-A272-F73E60D8BC97}" presName="rootConnector" presStyleLbl="node2" presStyleIdx="0" presStyleCnt="0"/>
      <dgm:spPr/>
      <dgm:t>
        <a:bodyPr/>
        <a:lstStyle/>
        <a:p>
          <a:endParaRPr lang="it-IT"/>
        </a:p>
      </dgm:t>
    </dgm:pt>
    <dgm:pt modelId="{6C7F6EE5-15A5-4B12-88D3-5CB5492C6C83}" type="pres">
      <dgm:prSet presAssocID="{B394E579-B41C-4550-A272-F73E60D8BC97}" presName="hierChild4" presStyleCnt="0"/>
      <dgm:spPr/>
      <dgm:t>
        <a:bodyPr/>
        <a:lstStyle/>
        <a:p>
          <a:endParaRPr lang="it-IT"/>
        </a:p>
      </dgm:t>
    </dgm:pt>
    <dgm:pt modelId="{37CF00C9-4A52-4453-8EBB-26D836DCE6CC}" type="pres">
      <dgm:prSet presAssocID="{B394E579-B41C-4550-A272-F73E60D8BC97}" presName="hierChild5" presStyleCnt="0"/>
      <dgm:spPr/>
      <dgm:t>
        <a:bodyPr/>
        <a:lstStyle/>
        <a:p>
          <a:endParaRPr lang="it-IT"/>
        </a:p>
      </dgm:t>
    </dgm:pt>
    <dgm:pt modelId="{59A25A36-17F7-40FF-8AC7-21DDDBBABD7C}" type="pres">
      <dgm:prSet presAssocID="{9236627D-3A11-4315-AFEC-74AA5939E683}" presName="Name37" presStyleLbl="parChTrans1D2" presStyleIdx="1" presStyleCnt="6"/>
      <dgm:spPr/>
      <dgm:t>
        <a:bodyPr/>
        <a:lstStyle/>
        <a:p>
          <a:endParaRPr lang="it-IT"/>
        </a:p>
      </dgm:t>
    </dgm:pt>
    <dgm:pt modelId="{CCF872C3-ACCB-4605-8EA4-4CD7F6805FEE}" type="pres">
      <dgm:prSet presAssocID="{38ECC74B-0790-4F72-86F5-555F7122BCC6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7DAC058D-F0EA-4896-B406-DE3F71AA3B01}" type="pres">
      <dgm:prSet presAssocID="{38ECC74B-0790-4F72-86F5-555F7122BCC6}" presName="rootComposite" presStyleCnt="0"/>
      <dgm:spPr/>
      <dgm:t>
        <a:bodyPr/>
        <a:lstStyle/>
        <a:p>
          <a:endParaRPr lang="it-IT"/>
        </a:p>
      </dgm:t>
    </dgm:pt>
    <dgm:pt modelId="{C751FE7D-9923-4C82-A571-87E4CB357475}" type="pres">
      <dgm:prSet presAssocID="{38ECC74B-0790-4F72-86F5-555F7122BCC6}" presName="rootText" presStyleLbl="node1" presStyleIdx="1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39061F9D-9A4F-40DC-A1A5-118124F77B45}" type="pres">
      <dgm:prSet presAssocID="{38ECC74B-0790-4F72-86F5-555F7122BCC6}" presName="titleText2" presStyleLbl="fgAcc1" presStyleIdx="1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7080C3FB-F8A7-4D2A-BBC7-335DE59AD83E}" type="pres">
      <dgm:prSet presAssocID="{38ECC74B-0790-4F72-86F5-555F7122BCC6}" presName="rootConnector" presStyleLbl="node2" presStyleIdx="0" presStyleCnt="0"/>
      <dgm:spPr/>
      <dgm:t>
        <a:bodyPr/>
        <a:lstStyle/>
        <a:p>
          <a:endParaRPr lang="it-IT"/>
        </a:p>
      </dgm:t>
    </dgm:pt>
    <dgm:pt modelId="{072D4250-F646-49D9-9F1A-66B494CBFDB0}" type="pres">
      <dgm:prSet presAssocID="{38ECC74B-0790-4F72-86F5-555F7122BCC6}" presName="hierChild4" presStyleCnt="0"/>
      <dgm:spPr/>
      <dgm:t>
        <a:bodyPr/>
        <a:lstStyle/>
        <a:p>
          <a:endParaRPr lang="it-IT"/>
        </a:p>
      </dgm:t>
    </dgm:pt>
    <dgm:pt modelId="{76541356-1E93-4068-A830-EC3BA67E433B}" type="pres">
      <dgm:prSet presAssocID="{38ECC74B-0790-4F72-86F5-555F7122BCC6}" presName="hierChild5" presStyleCnt="0"/>
      <dgm:spPr/>
      <dgm:t>
        <a:bodyPr/>
        <a:lstStyle/>
        <a:p>
          <a:endParaRPr lang="it-IT"/>
        </a:p>
      </dgm:t>
    </dgm:pt>
    <dgm:pt modelId="{F150BA24-13BF-41F7-8DB3-9E2634779CF7}" type="pres">
      <dgm:prSet presAssocID="{BD4514F7-79E3-4FAE-87C3-9BD79E6FAA6C}" presName="Name37" presStyleLbl="parChTrans1D2" presStyleIdx="2" presStyleCnt="6"/>
      <dgm:spPr/>
      <dgm:t>
        <a:bodyPr/>
        <a:lstStyle/>
        <a:p>
          <a:endParaRPr lang="it-IT"/>
        </a:p>
      </dgm:t>
    </dgm:pt>
    <dgm:pt modelId="{E9F3D8BB-7C5F-44D1-8876-268F5F1B27EC}" type="pres">
      <dgm:prSet presAssocID="{F20DA369-18B8-454E-B528-B384396038FD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01D25C1C-BF1B-422E-9D83-753337B55D70}" type="pres">
      <dgm:prSet presAssocID="{F20DA369-18B8-454E-B528-B384396038FD}" presName="rootComposite" presStyleCnt="0"/>
      <dgm:spPr/>
      <dgm:t>
        <a:bodyPr/>
        <a:lstStyle/>
        <a:p>
          <a:endParaRPr lang="it-IT"/>
        </a:p>
      </dgm:t>
    </dgm:pt>
    <dgm:pt modelId="{05F21698-ECC5-49E1-BC9B-C1E10401241A}" type="pres">
      <dgm:prSet presAssocID="{F20DA369-18B8-454E-B528-B384396038FD}" presName="rootText" presStyleLbl="node1" presStyleIdx="2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968C5F4C-23CE-40A8-91D8-7BEF32FD8A8A}" type="pres">
      <dgm:prSet presAssocID="{F20DA369-18B8-454E-B528-B384396038FD}" presName="titleText2" presStyleLbl="fgAcc1" presStyleIdx="2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53AF96F9-5535-49F6-9F45-3565120E3E02}" type="pres">
      <dgm:prSet presAssocID="{F20DA369-18B8-454E-B528-B384396038FD}" presName="rootConnector" presStyleLbl="node2" presStyleIdx="0" presStyleCnt="0"/>
      <dgm:spPr/>
      <dgm:t>
        <a:bodyPr/>
        <a:lstStyle/>
        <a:p>
          <a:endParaRPr lang="it-IT"/>
        </a:p>
      </dgm:t>
    </dgm:pt>
    <dgm:pt modelId="{722340A6-1234-4D6A-A2D1-9BEA06718855}" type="pres">
      <dgm:prSet presAssocID="{F20DA369-18B8-454E-B528-B384396038FD}" presName="hierChild4" presStyleCnt="0"/>
      <dgm:spPr/>
      <dgm:t>
        <a:bodyPr/>
        <a:lstStyle/>
        <a:p>
          <a:endParaRPr lang="it-IT"/>
        </a:p>
      </dgm:t>
    </dgm:pt>
    <dgm:pt modelId="{7BA1A569-4E52-4E37-B55F-2FEB55B09031}" type="pres">
      <dgm:prSet presAssocID="{F20DA369-18B8-454E-B528-B384396038FD}" presName="hierChild5" presStyleCnt="0"/>
      <dgm:spPr/>
      <dgm:t>
        <a:bodyPr/>
        <a:lstStyle/>
        <a:p>
          <a:endParaRPr lang="it-IT"/>
        </a:p>
      </dgm:t>
    </dgm:pt>
    <dgm:pt modelId="{5C9F5C69-881B-4925-8C5D-999CA1726EA9}" type="pres">
      <dgm:prSet presAssocID="{92B6A5DC-382F-4533-8B5C-C400A6F231C6}" presName="Name37" presStyleLbl="parChTrans1D2" presStyleIdx="3" presStyleCnt="6"/>
      <dgm:spPr/>
      <dgm:t>
        <a:bodyPr/>
        <a:lstStyle/>
        <a:p>
          <a:endParaRPr lang="it-IT"/>
        </a:p>
      </dgm:t>
    </dgm:pt>
    <dgm:pt modelId="{ED008C92-9763-4F43-83AB-7EAFC66758DC}" type="pres">
      <dgm:prSet presAssocID="{CDDF0AFE-1B9C-4A04-8656-D8899CAF246E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E6E41DFB-4A84-44DF-BAEF-26CEC6C20F69}" type="pres">
      <dgm:prSet presAssocID="{CDDF0AFE-1B9C-4A04-8656-D8899CAF246E}" presName="rootComposite" presStyleCnt="0"/>
      <dgm:spPr/>
      <dgm:t>
        <a:bodyPr/>
        <a:lstStyle/>
        <a:p>
          <a:endParaRPr lang="it-IT"/>
        </a:p>
      </dgm:t>
    </dgm:pt>
    <dgm:pt modelId="{7361E5F2-65C3-46FA-9355-EB981FC47DBF}" type="pres">
      <dgm:prSet presAssocID="{CDDF0AFE-1B9C-4A04-8656-D8899CAF246E}" presName="rootText" presStyleLbl="node1" presStyleIdx="3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1A1522DE-58B8-441A-AFCD-C92C6EDBD7C6}" type="pres">
      <dgm:prSet presAssocID="{CDDF0AFE-1B9C-4A04-8656-D8899CAF246E}" presName="titleText2" presStyleLbl="fgAcc1" presStyleIdx="3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2E159181-5B6F-4CCD-83C7-10F54768869F}" type="pres">
      <dgm:prSet presAssocID="{CDDF0AFE-1B9C-4A04-8656-D8899CAF246E}" presName="rootConnector" presStyleLbl="node2" presStyleIdx="0" presStyleCnt="0"/>
      <dgm:spPr/>
      <dgm:t>
        <a:bodyPr/>
        <a:lstStyle/>
        <a:p>
          <a:endParaRPr lang="it-IT"/>
        </a:p>
      </dgm:t>
    </dgm:pt>
    <dgm:pt modelId="{2BD7957B-2DE4-4207-837B-F8EC10D4F172}" type="pres">
      <dgm:prSet presAssocID="{CDDF0AFE-1B9C-4A04-8656-D8899CAF246E}" presName="hierChild4" presStyleCnt="0"/>
      <dgm:spPr/>
      <dgm:t>
        <a:bodyPr/>
        <a:lstStyle/>
        <a:p>
          <a:endParaRPr lang="it-IT"/>
        </a:p>
      </dgm:t>
    </dgm:pt>
    <dgm:pt modelId="{F7929040-8BAA-4918-9CBC-916EEF20E4B7}" type="pres">
      <dgm:prSet presAssocID="{CDDF0AFE-1B9C-4A04-8656-D8899CAF246E}" presName="hierChild5" presStyleCnt="0"/>
      <dgm:spPr/>
      <dgm:t>
        <a:bodyPr/>
        <a:lstStyle/>
        <a:p>
          <a:endParaRPr lang="it-IT"/>
        </a:p>
      </dgm:t>
    </dgm:pt>
    <dgm:pt modelId="{DAF94B30-3300-4A13-A125-3C9AC4F8DB67}" type="pres">
      <dgm:prSet presAssocID="{0B21853C-98CC-4F8E-80F1-603D32B07603}" presName="Name37" presStyleLbl="parChTrans1D2" presStyleIdx="4" presStyleCnt="6"/>
      <dgm:spPr/>
      <dgm:t>
        <a:bodyPr/>
        <a:lstStyle/>
        <a:p>
          <a:endParaRPr lang="it-IT"/>
        </a:p>
      </dgm:t>
    </dgm:pt>
    <dgm:pt modelId="{892752B8-D414-4EAD-8483-DC395F2D0E9B}" type="pres">
      <dgm:prSet presAssocID="{01BA9377-6CDF-4C91-98AE-9F41D442B70B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7EE56190-CFFC-4BBB-95CD-C54AF5960255}" type="pres">
      <dgm:prSet presAssocID="{01BA9377-6CDF-4C91-98AE-9F41D442B70B}" presName="rootComposite" presStyleCnt="0"/>
      <dgm:spPr/>
      <dgm:t>
        <a:bodyPr/>
        <a:lstStyle/>
        <a:p>
          <a:endParaRPr lang="it-IT"/>
        </a:p>
      </dgm:t>
    </dgm:pt>
    <dgm:pt modelId="{113A8074-48C2-467B-9535-022B6248F55D}" type="pres">
      <dgm:prSet presAssocID="{01BA9377-6CDF-4C91-98AE-9F41D442B70B}" presName="rootText" presStyleLbl="node1" presStyleIdx="4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A35FDA7D-0E20-41D3-8921-57D6A34FEA4C}" type="pres">
      <dgm:prSet presAssocID="{01BA9377-6CDF-4C91-98AE-9F41D442B70B}" presName="titleText2" presStyleLbl="fgAcc1" presStyleIdx="4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92E23252-D103-4819-A3E7-EDE822AF3488}" type="pres">
      <dgm:prSet presAssocID="{01BA9377-6CDF-4C91-98AE-9F41D442B70B}" presName="rootConnector" presStyleLbl="node2" presStyleIdx="0" presStyleCnt="0"/>
      <dgm:spPr/>
      <dgm:t>
        <a:bodyPr/>
        <a:lstStyle/>
        <a:p>
          <a:endParaRPr lang="it-IT"/>
        </a:p>
      </dgm:t>
    </dgm:pt>
    <dgm:pt modelId="{790A5087-BB47-4C16-9B3F-15604EB4DEBF}" type="pres">
      <dgm:prSet presAssocID="{01BA9377-6CDF-4C91-98AE-9F41D442B70B}" presName="hierChild4" presStyleCnt="0"/>
      <dgm:spPr/>
      <dgm:t>
        <a:bodyPr/>
        <a:lstStyle/>
        <a:p>
          <a:endParaRPr lang="it-IT"/>
        </a:p>
      </dgm:t>
    </dgm:pt>
    <dgm:pt modelId="{A527E888-15A5-45AF-9405-F2CFF1123E2F}" type="pres">
      <dgm:prSet presAssocID="{01BA9377-6CDF-4C91-98AE-9F41D442B70B}" presName="hierChild5" presStyleCnt="0"/>
      <dgm:spPr/>
      <dgm:t>
        <a:bodyPr/>
        <a:lstStyle/>
        <a:p>
          <a:endParaRPr lang="it-IT"/>
        </a:p>
      </dgm:t>
    </dgm:pt>
    <dgm:pt modelId="{DAAB0AA1-4A86-406C-BE1F-42561313BDCC}" type="pres">
      <dgm:prSet presAssocID="{F7FDFFDE-E5F2-4D18-BFB5-1DF8C9ED2B72}" presName="Name37" presStyleLbl="parChTrans1D2" presStyleIdx="5" presStyleCnt="6"/>
      <dgm:spPr/>
      <dgm:t>
        <a:bodyPr/>
        <a:lstStyle/>
        <a:p>
          <a:endParaRPr lang="it-IT"/>
        </a:p>
      </dgm:t>
    </dgm:pt>
    <dgm:pt modelId="{00AD1181-4161-4715-BFA4-A223CD44A27C}" type="pres">
      <dgm:prSet presAssocID="{B01F6D30-6165-4057-AD5E-C1E0B9A1DCA2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F1C1B09E-4A4C-49F7-B34D-ED8F5FC22285}" type="pres">
      <dgm:prSet presAssocID="{B01F6D30-6165-4057-AD5E-C1E0B9A1DCA2}" presName="rootComposite" presStyleCnt="0"/>
      <dgm:spPr/>
      <dgm:t>
        <a:bodyPr/>
        <a:lstStyle/>
        <a:p>
          <a:endParaRPr lang="it-IT"/>
        </a:p>
      </dgm:t>
    </dgm:pt>
    <dgm:pt modelId="{24AF440D-A385-4668-812E-34ECE1558130}" type="pres">
      <dgm:prSet presAssocID="{B01F6D30-6165-4057-AD5E-C1E0B9A1DCA2}" presName="rootText" presStyleLbl="node1" presStyleIdx="5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E42F97F1-C5C2-4F0D-96DF-886D6B1FF569}" type="pres">
      <dgm:prSet presAssocID="{B01F6D30-6165-4057-AD5E-C1E0B9A1DCA2}" presName="titleText2" presStyleLbl="fgAcc1" presStyleIdx="5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9E7C3E0C-9E3A-4600-B5FC-C8EF66C56B0C}" type="pres">
      <dgm:prSet presAssocID="{B01F6D30-6165-4057-AD5E-C1E0B9A1DCA2}" presName="rootConnector" presStyleLbl="node2" presStyleIdx="0" presStyleCnt="0"/>
      <dgm:spPr/>
      <dgm:t>
        <a:bodyPr/>
        <a:lstStyle/>
        <a:p>
          <a:endParaRPr lang="it-IT"/>
        </a:p>
      </dgm:t>
    </dgm:pt>
    <dgm:pt modelId="{D8E92DC1-B199-40BE-9EF4-FCFF8FDC208C}" type="pres">
      <dgm:prSet presAssocID="{B01F6D30-6165-4057-AD5E-C1E0B9A1DCA2}" presName="hierChild4" presStyleCnt="0"/>
      <dgm:spPr/>
      <dgm:t>
        <a:bodyPr/>
        <a:lstStyle/>
        <a:p>
          <a:endParaRPr lang="it-IT"/>
        </a:p>
      </dgm:t>
    </dgm:pt>
    <dgm:pt modelId="{F258F110-744C-4CB5-9F34-AC351163095A}" type="pres">
      <dgm:prSet presAssocID="{1529A57A-67A5-4B4B-9E38-552EBED4243C}" presName="Name37" presStyleLbl="parChTrans1D3" presStyleIdx="0" presStyleCnt="1"/>
      <dgm:spPr/>
      <dgm:t>
        <a:bodyPr/>
        <a:lstStyle/>
        <a:p>
          <a:endParaRPr lang="it-IT"/>
        </a:p>
      </dgm:t>
    </dgm:pt>
    <dgm:pt modelId="{3390C51B-6076-4E1B-9BC5-4A5B8C5EE9D7}" type="pres">
      <dgm:prSet presAssocID="{28E7F6D3-87E5-47D6-899B-9B630009E2D4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3D9CDF8-F0C4-490A-B2BE-A6B8E3977B83}" type="pres">
      <dgm:prSet presAssocID="{28E7F6D3-87E5-47D6-899B-9B630009E2D4}" presName="rootComposite" presStyleCnt="0"/>
      <dgm:spPr/>
      <dgm:t>
        <a:bodyPr/>
        <a:lstStyle/>
        <a:p>
          <a:endParaRPr lang="it-IT"/>
        </a:p>
      </dgm:t>
    </dgm:pt>
    <dgm:pt modelId="{A86BDA15-27D4-4B73-BB24-078D196BA51A}" type="pres">
      <dgm:prSet presAssocID="{28E7F6D3-87E5-47D6-899B-9B630009E2D4}" presName="rootText" presStyleLbl="node1" presStyleIdx="6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C641CD06-7E0E-4CF4-981C-3DAAA3EEF674}" type="pres">
      <dgm:prSet presAssocID="{28E7F6D3-87E5-47D6-899B-9B630009E2D4}" presName="titleText2" presStyleLbl="fgAcc1" presStyleIdx="6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EB59E784-9046-437B-A5A3-575DA92FFC21}" type="pres">
      <dgm:prSet presAssocID="{28E7F6D3-87E5-47D6-899B-9B630009E2D4}" presName="rootConnector" presStyleLbl="node3" presStyleIdx="0" presStyleCnt="0"/>
      <dgm:spPr/>
      <dgm:t>
        <a:bodyPr/>
        <a:lstStyle/>
        <a:p>
          <a:endParaRPr lang="it-IT"/>
        </a:p>
      </dgm:t>
    </dgm:pt>
    <dgm:pt modelId="{DE2DFD06-C097-4E8C-B274-445E9B40F48E}" type="pres">
      <dgm:prSet presAssocID="{28E7F6D3-87E5-47D6-899B-9B630009E2D4}" presName="hierChild4" presStyleCnt="0"/>
      <dgm:spPr/>
      <dgm:t>
        <a:bodyPr/>
        <a:lstStyle/>
        <a:p>
          <a:endParaRPr lang="it-IT"/>
        </a:p>
      </dgm:t>
    </dgm:pt>
    <dgm:pt modelId="{970EB4A0-19F3-4D8D-AE04-087CB87720D2}" type="pres">
      <dgm:prSet presAssocID="{18BA3F31-ED1E-4BB6-B94E-727351ABF254}" presName="Name37" presStyleLbl="parChTrans1D4" presStyleIdx="0" presStyleCnt="8"/>
      <dgm:spPr/>
      <dgm:t>
        <a:bodyPr/>
        <a:lstStyle/>
        <a:p>
          <a:endParaRPr lang="it-IT"/>
        </a:p>
      </dgm:t>
    </dgm:pt>
    <dgm:pt modelId="{F97DA2E9-0C62-4B56-96DF-4922CF1B0F1B}" type="pres">
      <dgm:prSet presAssocID="{3BBBF9CE-BAA0-478E-9DE6-6579B89E4127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9C9ABE9C-089B-4CBC-8148-F45AC62AF861}" type="pres">
      <dgm:prSet presAssocID="{3BBBF9CE-BAA0-478E-9DE6-6579B89E4127}" presName="rootComposite" presStyleCnt="0"/>
      <dgm:spPr/>
      <dgm:t>
        <a:bodyPr/>
        <a:lstStyle/>
        <a:p>
          <a:endParaRPr lang="it-IT"/>
        </a:p>
      </dgm:t>
    </dgm:pt>
    <dgm:pt modelId="{A51B4F52-316B-4C35-81D7-52097C1D1974}" type="pres">
      <dgm:prSet presAssocID="{3BBBF9CE-BAA0-478E-9DE6-6579B89E4127}" presName="rootText" presStyleLbl="node1" presStyleIdx="7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172769E1-C8CB-45B5-8CC0-29B4270A3C7B}" type="pres">
      <dgm:prSet presAssocID="{3BBBF9CE-BAA0-478E-9DE6-6579B89E4127}" presName="titleText2" presStyleLbl="fgAcc1" presStyleIdx="7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76FD917F-9DB9-4E58-B9FD-7B95E4C710D7}" type="pres">
      <dgm:prSet presAssocID="{3BBBF9CE-BAA0-478E-9DE6-6579B89E4127}" presName="rootConnector" presStyleLbl="node4" presStyleIdx="0" presStyleCnt="0"/>
      <dgm:spPr/>
      <dgm:t>
        <a:bodyPr/>
        <a:lstStyle/>
        <a:p>
          <a:endParaRPr lang="it-IT"/>
        </a:p>
      </dgm:t>
    </dgm:pt>
    <dgm:pt modelId="{720DAE9E-C751-410C-8DA2-245FFB9AE405}" type="pres">
      <dgm:prSet presAssocID="{3BBBF9CE-BAA0-478E-9DE6-6579B89E4127}" presName="hierChild4" presStyleCnt="0"/>
      <dgm:spPr/>
      <dgm:t>
        <a:bodyPr/>
        <a:lstStyle/>
        <a:p>
          <a:endParaRPr lang="it-IT"/>
        </a:p>
      </dgm:t>
    </dgm:pt>
    <dgm:pt modelId="{CCEB5AB8-FC40-4C2C-930F-AA41CFF65C33}" type="pres">
      <dgm:prSet presAssocID="{3BBBF9CE-BAA0-478E-9DE6-6579B89E4127}" presName="hierChild5" presStyleCnt="0"/>
      <dgm:spPr/>
      <dgm:t>
        <a:bodyPr/>
        <a:lstStyle/>
        <a:p>
          <a:endParaRPr lang="it-IT"/>
        </a:p>
      </dgm:t>
    </dgm:pt>
    <dgm:pt modelId="{713E4EED-EB2A-4BFD-B154-482D7C64A6FF}" type="pres">
      <dgm:prSet presAssocID="{F2D6FE8C-8FC3-457D-AE9E-C62D78A1F2FF}" presName="Name37" presStyleLbl="parChTrans1D4" presStyleIdx="1" presStyleCnt="8"/>
      <dgm:spPr/>
      <dgm:t>
        <a:bodyPr/>
        <a:lstStyle/>
        <a:p>
          <a:endParaRPr lang="it-IT"/>
        </a:p>
      </dgm:t>
    </dgm:pt>
    <dgm:pt modelId="{5BB3FE33-59E0-411A-8972-6E8BD51D1506}" type="pres">
      <dgm:prSet presAssocID="{7C6F517B-EE87-4032-8D13-08B3C2E4E302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CC188E09-2625-4D9C-827C-1EA4504F6AE9}" type="pres">
      <dgm:prSet presAssocID="{7C6F517B-EE87-4032-8D13-08B3C2E4E302}" presName="rootComposite" presStyleCnt="0"/>
      <dgm:spPr/>
      <dgm:t>
        <a:bodyPr/>
        <a:lstStyle/>
        <a:p>
          <a:endParaRPr lang="it-IT"/>
        </a:p>
      </dgm:t>
    </dgm:pt>
    <dgm:pt modelId="{AFD27C2B-72A4-4083-A458-D4525CB21C19}" type="pres">
      <dgm:prSet presAssocID="{7C6F517B-EE87-4032-8D13-08B3C2E4E302}" presName="rootText" presStyleLbl="node1" presStyleIdx="8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A4948DC1-7F5D-4FB2-B71E-D433A3C887B0}" type="pres">
      <dgm:prSet presAssocID="{7C6F517B-EE87-4032-8D13-08B3C2E4E302}" presName="titleText2" presStyleLbl="fgAcc1" presStyleIdx="8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DFD1D3D9-564C-47B9-8971-5F1D4212E7DD}" type="pres">
      <dgm:prSet presAssocID="{7C6F517B-EE87-4032-8D13-08B3C2E4E302}" presName="rootConnector" presStyleLbl="node4" presStyleIdx="0" presStyleCnt="0"/>
      <dgm:spPr/>
      <dgm:t>
        <a:bodyPr/>
        <a:lstStyle/>
        <a:p>
          <a:endParaRPr lang="it-IT"/>
        </a:p>
      </dgm:t>
    </dgm:pt>
    <dgm:pt modelId="{FADA8E83-1AF6-42E4-B657-13E5C1FCFDAB}" type="pres">
      <dgm:prSet presAssocID="{7C6F517B-EE87-4032-8D13-08B3C2E4E302}" presName="hierChild4" presStyleCnt="0"/>
      <dgm:spPr/>
      <dgm:t>
        <a:bodyPr/>
        <a:lstStyle/>
        <a:p>
          <a:endParaRPr lang="it-IT"/>
        </a:p>
      </dgm:t>
    </dgm:pt>
    <dgm:pt modelId="{47A30CC1-0CC1-49A0-9B39-362D47521929}" type="pres">
      <dgm:prSet presAssocID="{5972DBEE-E491-4B7F-81F5-BCC6DC1668C9}" presName="Name37" presStyleLbl="parChTrans1D4" presStyleIdx="2" presStyleCnt="8"/>
      <dgm:spPr/>
    </dgm:pt>
    <dgm:pt modelId="{9F2AB738-9548-4359-9225-6438DE6249EA}" type="pres">
      <dgm:prSet presAssocID="{C3F0718F-A103-4E9F-987D-9ACEB608E24E}" presName="hierRoot2" presStyleCnt="0">
        <dgm:presLayoutVars>
          <dgm:hierBranch val="init"/>
        </dgm:presLayoutVars>
      </dgm:prSet>
      <dgm:spPr/>
    </dgm:pt>
    <dgm:pt modelId="{D518D9C4-51E7-49C3-991C-381BDC96BC0A}" type="pres">
      <dgm:prSet presAssocID="{C3F0718F-A103-4E9F-987D-9ACEB608E24E}" presName="rootComposite" presStyleCnt="0"/>
      <dgm:spPr/>
    </dgm:pt>
    <dgm:pt modelId="{0074B9BC-64D7-4640-B9CC-AB2216ECBB85}" type="pres">
      <dgm:prSet presAssocID="{C3F0718F-A103-4E9F-987D-9ACEB608E24E}" presName="rootText" presStyleLbl="node1" presStyleIdx="9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1D7CBF80-73E9-4262-A618-36037F8048B5}" type="pres">
      <dgm:prSet presAssocID="{C3F0718F-A103-4E9F-987D-9ACEB608E24E}" presName="titleText2" presStyleLbl="fgAcc1" presStyleIdx="9" presStyleCnt="15">
        <dgm:presLayoutVars>
          <dgm:chMax val="0"/>
          <dgm:chPref val="0"/>
        </dgm:presLayoutVars>
      </dgm:prSet>
      <dgm:spPr/>
    </dgm:pt>
    <dgm:pt modelId="{45C5590D-A953-4D79-9309-B4E39D45C652}" type="pres">
      <dgm:prSet presAssocID="{C3F0718F-A103-4E9F-987D-9ACEB608E24E}" presName="rootConnector" presStyleLbl="node4" presStyleIdx="0" presStyleCnt="0"/>
      <dgm:spPr/>
      <dgm:t>
        <a:bodyPr/>
        <a:lstStyle/>
        <a:p>
          <a:endParaRPr lang="it-IT"/>
        </a:p>
      </dgm:t>
    </dgm:pt>
    <dgm:pt modelId="{E8FFC439-EA7E-4D42-9129-EFAFD996EA40}" type="pres">
      <dgm:prSet presAssocID="{C3F0718F-A103-4E9F-987D-9ACEB608E24E}" presName="hierChild4" presStyleCnt="0"/>
      <dgm:spPr/>
    </dgm:pt>
    <dgm:pt modelId="{D9BFFB7C-5CF3-4162-976C-68DEED0CA1AB}" type="pres">
      <dgm:prSet presAssocID="{C3F0718F-A103-4E9F-987D-9ACEB608E24E}" presName="hierChild5" presStyleCnt="0"/>
      <dgm:spPr/>
    </dgm:pt>
    <dgm:pt modelId="{6276B4AB-3F11-4DEE-855A-59DBF7BED69B}" type="pres">
      <dgm:prSet presAssocID="{E0D4B1E6-F4F6-4DF4-B751-5D354802939D}" presName="Name37" presStyleLbl="parChTrans1D4" presStyleIdx="3" presStyleCnt="8"/>
      <dgm:spPr/>
    </dgm:pt>
    <dgm:pt modelId="{1EA8B23B-203E-47E5-925C-3E83BA26D9D3}" type="pres">
      <dgm:prSet presAssocID="{1F6754FD-518F-4AB4-991A-25696AB2330B}" presName="hierRoot2" presStyleCnt="0">
        <dgm:presLayoutVars>
          <dgm:hierBranch val="init"/>
        </dgm:presLayoutVars>
      </dgm:prSet>
      <dgm:spPr/>
    </dgm:pt>
    <dgm:pt modelId="{235CEC55-600C-4903-BB29-CBD53F342D98}" type="pres">
      <dgm:prSet presAssocID="{1F6754FD-518F-4AB4-991A-25696AB2330B}" presName="rootComposite" presStyleCnt="0"/>
      <dgm:spPr/>
    </dgm:pt>
    <dgm:pt modelId="{F68EB250-0312-48AB-8E40-AF312D40CFD0}" type="pres">
      <dgm:prSet presAssocID="{1F6754FD-518F-4AB4-991A-25696AB2330B}" presName="rootText" presStyleLbl="node1" presStyleIdx="10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3EB55155-932C-429B-9B20-19F4918ED778}" type="pres">
      <dgm:prSet presAssocID="{1F6754FD-518F-4AB4-991A-25696AB2330B}" presName="titleText2" presStyleLbl="fgAcc1" presStyleIdx="10" presStyleCnt="15">
        <dgm:presLayoutVars>
          <dgm:chMax val="0"/>
          <dgm:chPref val="0"/>
        </dgm:presLayoutVars>
      </dgm:prSet>
      <dgm:spPr/>
    </dgm:pt>
    <dgm:pt modelId="{4BAC7320-DC8E-4122-BD2F-31504200E0E4}" type="pres">
      <dgm:prSet presAssocID="{1F6754FD-518F-4AB4-991A-25696AB2330B}" presName="rootConnector" presStyleLbl="node4" presStyleIdx="0" presStyleCnt="0"/>
      <dgm:spPr/>
      <dgm:t>
        <a:bodyPr/>
        <a:lstStyle/>
        <a:p>
          <a:endParaRPr lang="it-IT"/>
        </a:p>
      </dgm:t>
    </dgm:pt>
    <dgm:pt modelId="{102C71ED-5705-42E6-9879-1C0B3A25B583}" type="pres">
      <dgm:prSet presAssocID="{1F6754FD-518F-4AB4-991A-25696AB2330B}" presName="hierChild4" presStyleCnt="0"/>
      <dgm:spPr/>
    </dgm:pt>
    <dgm:pt modelId="{D9E2DFB0-BEC6-4C8E-A03C-7A043FE9BE5A}" type="pres">
      <dgm:prSet presAssocID="{1F6754FD-518F-4AB4-991A-25696AB2330B}" presName="hierChild5" presStyleCnt="0"/>
      <dgm:spPr/>
    </dgm:pt>
    <dgm:pt modelId="{A368F715-E661-46D2-BA83-0922249F637F}" type="pres">
      <dgm:prSet presAssocID="{7AEE388A-B46F-47F2-A75E-626A5DD577D9}" presName="Name37" presStyleLbl="parChTrans1D4" presStyleIdx="4" presStyleCnt="8"/>
      <dgm:spPr/>
    </dgm:pt>
    <dgm:pt modelId="{CB85775D-0F6D-4DD2-B1EB-DEAAF7675F5B}" type="pres">
      <dgm:prSet presAssocID="{53D9BE5C-04D3-4BE5-9AF0-7E25E32CAF8B}" presName="hierRoot2" presStyleCnt="0">
        <dgm:presLayoutVars>
          <dgm:hierBranch val="init"/>
        </dgm:presLayoutVars>
      </dgm:prSet>
      <dgm:spPr/>
    </dgm:pt>
    <dgm:pt modelId="{F0CDB936-AFDC-4C36-9F3B-20177F2FDA82}" type="pres">
      <dgm:prSet presAssocID="{53D9BE5C-04D3-4BE5-9AF0-7E25E32CAF8B}" presName="rootComposite" presStyleCnt="0"/>
      <dgm:spPr/>
    </dgm:pt>
    <dgm:pt modelId="{991E2763-A9D8-4BB4-9B3D-795673D199FF}" type="pres">
      <dgm:prSet presAssocID="{53D9BE5C-04D3-4BE5-9AF0-7E25E32CAF8B}" presName="rootText" presStyleLbl="node1" presStyleIdx="11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A00C20B0-E13E-4A59-BDEE-C53129257466}" type="pres">
      <dgm:prSet presAssocID="{53D9BE5C-04D3-4BE5-9AF0-7E25E32CAF8B}" presName="titleText2" presStyleLbl="fgAcc1" presStyleIdx="11" presStyleCnt="15">
        <dgm:presLayoutVars>
          <dgm:chMax val="0"/>
          <dgm:chPref val="0"/>
        </dgm:presLayoutVars>
      </dgm:prSet>
      <dgm:spPr/>
    </dgm:pt>
    <dgm:pt modelId="{93BBFD8D-F543-4D1D-9D69-3EB2F8782101}" type="pres">
      <dgm:prSet presAssocID="{53D9BE5C-04D3-4BE5-9AF0-7E25E32CAF8B}" presName="rootConnector" presStyleLbl="node4" presStyleIdx="0" presStyleCnt="0"/>
      <dgm:spPr/>
      <dgm:t>
        <a:bodyPr/>
        <a:lstStyle/>
        <a:p>
          <a:endParaRPr lang="it-IT"/>
        </a:p>
      </dgm:t>
    </dgm:pt>
    <dgm:pt modelId="{0C1F5EFE-80C6-4AE8-9751-F5867C3D12B3}" type="pres">
      <dgm:prSet presAssocID="{53D9BE5C-04D3-4BE5-9AF0-7E25E32CAF8B}" presName="hierChild4" presStyleCnt="0"/>
      <dgm:spPr/>
    </dgm:pt>
    <dgm:pt modelId="{4BFFA1BB-B28B-4FD9-A754-209AB84A26EB}" type="pres">
      <dgm:prSet presAssocID="{53D9BE5C-04D3-4BE5-9AF0-7E25E32CAF8B}" presName="hierChild5" presStyleCnt="0"/>
      <dgm:spPr/>
    </dgm:pt>
    <dgm:pt modelId="{4074BE25-92B6-4A9A-8951-18FE76B13159}" type="pres">
      <dgm:prSet presAssocID="{7C6F517B-EE87-4032-8D13-08B3C2E4E302}" presName="hierChild5" presStyleCnt="0"/>
      <dgm:spPr/>
      <dgm:t>
        <a:bodyPr/>
        <a:lstStyle/>
        <a:p>
          <a:endParaRPr lang="it-IT"/>
        </a:p>
      </dgm:t>
    </dgm:pt>
    <dgm:pt modelId="{049A4CCF-EF2B-437C-A077-CA829EA093F5}" type="pres">
      <dgm:prSet presAssocID="{EA3C00D1-B714-4FD7-8037-02E49137BA8B}" presName="Name37" presStyleLbl="parChTrans1D4" presStyleIdx="5" presStyleCnt="8"/>
      <dgm:spPr/>
      <dgm:t>
        <a:bodyPr/>
        <a:lstStyle/>
        <a:p>
          <a:endParaRPr lang="it-IT"/>
        </a:p>
      </dgm:t>
    </dgm:pt>
    <dgm:pt modelId="{738D1247-30C5-49C9-BDEE-FC491A034985}" type="pres">
      <dgm:prSet presAssocID="{107FA127-3CAA-452D-99CA-BFC1C53D8F5A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6285E40-8D30-4CFC-91D0-6BFE4E126809}" type="pres">
      <dgm:prSet presAssocID="{107FA127-3CAA-452D-99CA-BFC1C53D8F5A}" presName="rootComposite" presStyleCnt="0"/>
      <dgm:spPr/>
      <dgm:t>
        <a:bodyPr/>
        <a:lstStyle/>
        <a:p>
          <a:endParaRPr lang="it-IT"/>
        </a:p>
      </dgm:t>
    </dgm:pt>
    <dgm:pt modelId="{6033C39F-DA32-4F68-B083-6532331003EE}" type="pres">
      <dgm:prSet presAssocID="{107FA127-3CAA-452D-99CA-BFC1C53D8F5A}" presName="rootText" presStyleLbl="node1" presStyleIdx="12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1302BDA1-09DC-437F-A68D-1F170F26390B}" type="pres">
      <dgm:prSet presAssocID="{107FA127-3CAA-452D-99CA-BFC1C53D8F5A}" presName="titleText2" presStyleLbl="fgAcc1" presStyleIdx="12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F97FBF8F-8B7B-413F-8D1E-68E8D39A494B}" type="pres">
      <dgm:prSet presAssocID="{107FA127-3CAA-452D-99CA-BFC1C53D8F5A}" presName="rootConnector" presStyleLbl="node4" presStyleIdx="0" presStyleCnt="0"/>
      <dgm:spPr/>
      <dgm:t>
        <a:bodyPr/>
        <a:lstStyle/>
        <a:p>
          <a:endParaRPr lang="it-IT"/>
        </a:p>
      </dgm:t>
    </dgm:pt>
    <dgm:pt modelId="{1CE147D3-2A12-41D7-98ED-E9A08B54E619}" type="pres">
      <dgm:prSet presAssocID="{107FA127-3CAA-452D-99CA-BFC1C53D8F5A}" presName="hierChild4" presStyleCnt="0"/>
      <dgm:spPr/>
      <dgm:t>
        <a:bodyPr/>
        <a:lstStyle/>
        <a:p>
          <a:endParaRPr lang="it-IT"/>
        </a:p>
      </dgm:t>
    </dgm:pt>
    <dgm:pt modelId="{0579F4D2-551C-430C-B8CE-1CFB09FAC130}" type="pres">
      <dgm:prSet presAssocID="{107FA127-3CAA-452D-99CA-BFC1C53D8F5A}" presName="hierChild5" presStyleCnt="0"/>
      <dgm:spPr/>
      <dgm:t>
        <a:bodyPr/>
        <a:lstStyle/>
        <a:p>
          <a:endParaRPr lang="it-IT"/>
        </a:p>
      </dgm:t>
    </dgm:pt>
    <dgm:pt modelId="{8772D1C5-3FC1-4DF6-993E-D894E83C6A69}" type="pres">
      <dgm:prSet presAssocID="{E4319156-41E3-43D0-91F1-CEE6D6D765A3}" presName="Name37" presStyleLbl="parChTrans1D4" presStyleIdx="6" presStyleCnt="8"/>
      <dgm:spPr/>
      <dgm:t>
        <a:bodyPr/>
        <a:lstStyle/>
        <a:p>
          <a:endParaRPr lang="it-IT"/>
        </a:p>
      </dgm:t>
    </dgm:pt>
    <dgm:pt modelId="{52618AA3-1F8C-4907-8BF3-4EEFFCD2D1D9}" type="pres">
      <dgm:prSet presAssocID="{38BAFA76-0901-49E0-A00A-99577BAF31F8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2FD680A2-59A6-45FD-8BE5-4E8A41ACA584}" type="pres">
      <dgm:prSet presAssocID="{38BAFA76-0901-49E0-A00A-99577BAF31F8}" presName="rootComposite" presStyleCnt="0"/>
      <dgm:spPr/>
      <dgm:t>
        <a:bodyPr/>
        <a:lstStyle/>
        <a:p>
          <a:endParaRPr lang="it-IT"/>
        </a:p>
      </dgm:t>
    </dgm:pt>
    <dgm:pt modelId="{7AA19062-4234-4F5A-88DA-877ECF417F22}" type="pres">
      <dgm:prSet presAssocID="{38BAFA76-0901-49E0-A00A-99577BAF31F8}" presName="rootText" presStyleLbl="node1" presStyleIdx="13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8BF0C840-B680-402B-A045-0BF1F33EC402}" type="pres">
      <dgm:prSet presAssocID="{38BAFA76-0901-49E0-A00A-99577BAF31F8}" presName="titleText2" presStyleLbl="fgAcc1" presStyleIdx="13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1EB999F3-FBEA-4275-AB04-97122E70CFBA}" type="pres">
      <dgm:prSet presAssocID="{38BAFA76-0901-49E0-A00A-99577BAF31F8}" presName="rootConnector" presStyleLbl="node4" presStyleIdx="0" presStyleCnt="0"/>
      <dgm:spPr/>
      <dgm:t>
        <a:bodyPr/>
        <a:lstStyle/>
        <a:p>
          <a:endParaRPr lang="it-IT"/>
        </a:p>
      </dgm:t>
    </dgm:pt>
    <dgm:pt modelId="{3DA16C1B-01B6-49F5-9F09-FB67E8217EF1}" type="pres">
      <dgm:prSet presAssocID="{38BAFA76-0901-49E0-A00A-99577BAF31F8}" presName="hierChild4" presStyleCnt="0"/>
      <dgm:spPr/>
      <dgm:t>
        <a:bodyPr/>
        <a:lstStyle/>
        <a:p>
          <a:endParaRPr lang="it-IT"/>
        </a:p>
      </dgm:t>
    </dgm:pt>
    <dgm:pt modelId="{3A37F669-C5D8-4372-856B-6A1F8E470E6B}" type="pres">
      <dgm:prSet presAssocID="{38BAFA76-0901-49E0-A00A-99577BAF31F8}" presName="hierChild5" presStyleCnt="0"/>
      <dgm:spPr/>
      <dgm:t>
        <a:bodyPr/>
        <a:lstStyle/>
        <a:p>
          <a:endParaRPr lang="it-IT"/>
        </a:p>
      </dgm:t>
    </dgm:pt>
    <dgm:pt modelId="{981622A1-AE3B-4843-8468-1DA3745221B8}" type="pres">
      <dgm:prSet presAssocID="{372AEC68-A4E9-4B7D-99F5-B391C7B74ABB}" presName="Name37" presStyleLbl="parChTrans1D4" presStyleIdx="7" presStyleCnt="8"/>
      <dgm:spPr/>
      <dgm:t>
        <a:bodyPr/>
        <a:lstStyle/>
        <a:p>
          <a:endParaRPr lang="it-IT"/>
        </a:p>
      </dgm:t>
    </dgm:pt>
    <dgm:pt modelId="{BE1CBD10-D530-43B2-94DD-2647A1A92634}" type="pres">
      <dgm:prSet presAssocID="{41DA6585-E072-48D8-8863-2811B1E91B5C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73A48657-94DD-42CC-88C1-8CDE8545AB79}" type="pres">
      <dgm:prSet presAssocID="{41DA6585-E072-48D8-8863-2811B1E91B5C}" presName="rootComposite" presStyleCnt="0"/>
      <dgm:spPr/>
      <dgm:t>
        <a:bodyPr/>
        <a:lstStyle/>
        <a:p>
          <a:endParaRPr lang="it-IT"/>
        </a:p>
      </dgm:t>
    </dgm:pt>
    <dgm:pt modelId="{CEFF810F-0C78-4BFE-AEAB-EAB94ADDB3DA}" type="pres">
      <dgm:prSet presAssocID="{41DA6585-E072-48D8-8863-2811B1E91B5C}" presName="rootText" presStyleLbl="node1" presStyleIdx="14" presStyleCnt="1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D2A16444-6F71-4313-AAE7-C37F7350CCBE}" type="pres">
      <dgm:prSet presAssocID="{41DA6585-E072-48D8-8863-2811B1E91B5C}" presName="titleText2" presStyleLbl="fgAcc1" presStyleIdx="14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CD279287-ED23-482A-8F1F-E7EAEA62B7D9}" type="pres">
      <dgm:prSet presAssocID="{41DA6585-E072-48D8-8863-2811B1E91B5C}" presName="rootConnector" presStyleLbl="node4" presStyleIdx="0" presStyleCnt="0"/>
      <dgm:spPr/>
      <dgm:t>
        <a:bodyPr/>
        <a:lstStyle/>
        <a:p>
          <a:endParaRPr lang="it-IT"/>
        </a:p>
      </dgm:t>
    </dgm:pt>
    <dgm:pt modelId="{3A728743-37F0-4609-A0F3-29E225A331D2}" type="pres">
      <dgm:prSet presAssocID="{41DA6585-E072-48D8-8863-2811B1E91B5C}" presName="hierChild4" presStyleCnt="0"/>
      <dgm:spPr/>
      <dgm:t>
        <a:bodyPr/>
        <a:lstStyle/>
        <a:p>
          <a:endParaRPr lang="it-IT"/>
        </a:p>
      </dgm:t>
    </dgm:pt>
    <dgm:pt modelId="{ACD36685-209B-49F4-B70F-E47A87272322}" type="pres">
      <dgm:prSet presAssocID="{41DA6585-E072-48D8-8863-2811B1E91B5C}" presName="hierChild5" presStyleCnt="0"/>
      <dgm:spPr/>
      <dgm:t>
        <a:bodyPr/>
        <a:lstStyle/>
        <a:p>
          <a:endParaRPr lang="it-IT"/>
        </a:p>
      </dgm:t>
    </dgm:pt>
    <dgm:pt modelId="{7B7BCCD1-626B-49F3-87B0-9612E4C7AE7C}" type="pres">
      <dgm:prSet presAssocID="{28E7F6D3-87E5-47D6-899B-9B630009E2D4}" presName="hierChild5" presStyleCnt="0"/>
      <dgm:spPr/>
      <dgm:t>
        <a:bodyPr/>
        <a:lstStyle/>
        <a:p>
          <a:endParaRPr lang="it-IT"/>
        </a:p>
      </dgm:t>
    </dgm:pt>
    <dgm:pt modelId="{8BD65DB5-E869-4B00-90EA-3D47F697F0E5}" type="pres">
      <dgm:prSet presAssocID="{B01F6D30-6165-4057-AD5E-C1E0B9A1DCA2}" presName="hierChild5" presStyleCnt="0"/>
      <dgm:spPr/>
      <dgm:t>
        <a:bodyPr/>
        <a:lstStyle/>
        <a:p>
          <a:endParaRPr lang="it-IT"/>
        </a:p>
      </dgm:t>
    </dgm:pt>
    <dgm:pt modelId="{1A438965-D876-4A93-8BEC-2FF2B8CCC729}" type="pres">
      <dgm:prSet presAssocID="{909EC5BE-4D92-4522-919E-E434CFD140E3}" presName="hierChild3" presStyleCnt="0"/>
      <dgm:spPr/>
      <dgm:t>
        <a:bodyPr/>
        <a:lstStyle/>
        <a:p>
          <a:endParaRPr lang="it-IT"/>
        </a:p>
      </dgm:t>
    </dgm:pt>
    <dgm:pt modelId="{79A8CF19-0E0F-414A-BA28-B0C978A91B44}" type="pres">
      <dgm:prSet presAssocID="{1509C70C-9FD4-417E-968C-A64C6F6087D0}" presName="hierRoot1" presStyleCnt="0">
        <dgm:presLayoutVars>
          <dgm:hierBranch val="init"/>
        </dgm:presLayoutVars>
      </dgm:prSet>
      <dgm:spPr/>
    </dgm:pt>
    <dgm:pt modelId="{6B8F74FA-1A63-40FA-B3B4-CB7CDA8AB0DC}" type="pres">
      <dgm:prSet presAssocID="{1509C70C-9FD4-417E-968C-A64C6F6087D0}" presName="rootComposite1" presStyleCnt="0"/>
      <dgm:spPr/>
    </dgm:pt>
    <dgm:pt modelId="{B53C849E-E28B-4B6D-A9FA-D39FD33AD587}" type="pres">
      <dgm:prSet presAssocID="{1509C70C-9FD4-417E-968C-A64C6F6087D0}" presName="rootText1" presStyleLbl="node0" presStyleIdx="1" presStyleCnt="2" custScaleX="355444" custScaleY="78240" custLinFactX="-184423" custLinFactY="-48970" custLinFactNeighborX="-2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AE4DEF00-8D36-401C-A3B8-2CE3914FDCF8}" type="pres">
      <dgm:prSet presAssocID="{1509C70C-9FD4-417E-968C-A64C6F6087D0}" presName="titleText1" presStyleLbl="fgAcc0" presStyleIdx="1" presStyleCnt="2" custLinFactX="-397059" custLinFactY="1078174" custLinFactNeighborX="-400000" custLinFactNeighborY="1100000">
        <dgm:presLayoutVars>
          <dgm:chMax val="0"/>
          <dgm:chPref val="0"/>
        </dgm:presLayoutVars>
      </dgm:prSet>
      <dgm:spPr/>
    </dgm:pt>
    <dgm:pt modelId="{961F8BF8-5838-400C-A62C-7C402B55FF33}" type="pres">
      <dgm:prSet presAssocID="{1509C70C-9FD4-417E-968C-A64C6F6087D0}" presName="rootConnector1" presStyleLbl="node1" presStyleIdx="14" presStyleCnt="15"/>
      <dgm:spPr/>
      <dgm:t>
        <a:bodyPr/>
        <a:lstStyle/>
        <a:p>
          <a:endParaRPr lang="it-IT"/>
        </a:p>
      </dgm:t>
    </dgm:pt>
    <dgm:pt modelId="{D967AD20-F052-465C-87C1-7791D4546E96}" type="pres">
      <dgm:prSet presAssocID="{1509C70C-9FD4-417E-968C-A64C6F6087D0}" presName="hierChild2" presStyleCnt="0"/>
      <dgm:spPr/>
    </dgm:pt>
    <dgm:pt modelId="{7768F5D8-860A-42A9-95E1-E3639356D6C1}" type="pres">
      <dgm:prSet presAssocID="{1509C70C-9FD4-417E-968C-A64C6F6087D0}" presName="hierChild3" presStyleCnt="0"/>
      <dgm:spPr/>
    </dgm:pt>
  </dgm:ptLst>
  <dgm:cxnLst>
    <dgm:cxn modelId="{8FB201CE-1E2E-44D0-A87B-4A7E72C9A4E4}" type="presOf" srcId="{B394E579-B41C-4550-A272-F73E60D8BC97}" destId="{7E9DE963-6B1A-411E-8A45-0990D735A720}" srcOrd="0" destOrd="0" presId="urn:microsoft.com/office/officeart/2008/layout/NameandTitleOrganizationalChart"/>
    <dgm:cxn modelId="{0DEDDCE7-83E6-457F-9FA7-0C24CCCC481D}" type="presOf" srcId="{7B29EB5C-5CD7-4E5B-90AC-1DADDBC46DB6}" destId="{39061F9D-9A4F-40DC-A1A5-118124F77B45}" srcOrd="0" destOrd="0" presId="urn:microsoft.com/office/officeart/2008/layout/NameandTitleOrganizationalChart"/>
    <dgm:cxn modelId="{B16CC7BD-2554-4C09-8E1A-DA8AAAE60920}" srcId="{909EC5BE-4D92-4522-919E-E434CFD140E3}" destId="{38ECC74B-0790-4F72-86F5-555F7122BCC6}" srcOrd="1" destOrd="0" parTransId="{9236627D-3A11-4315-AFEC-74AA5939E683}" sibTransId="{7B29EB5C-5CD7-4E5B-90AC-1DADDBC46DB6}"/>
    <dgm:cxn modelId="{7ABDDFA1-CE7C-4240-AB76-1216EECC3E75}" type="presOf" srcId="{01BA9377-6CDF-4C91-98AE-9F41D442B70B}" destId="{92E23252-D103-4819-A3E7-EDE822AF3488}" srcOrd="1" destOrd="0" presId="urn:microsoft.com/office/officeart/2008/layout/NameandTitleOrganizationalChart"/>
    <dgm:cxn modelId="{DF9D0695-0FBE-462D-8378-BC4A5C724553}" type="presOf" srcId="{53D9BE5C-04D3-4BE5-9AF0-7E25E32CAF8B}" destId="{93BBFD8D-F543-4D1D-9D69-3EB2F8782101}" srcOrd="1" destOrd="0" presId="urn:microsoft.com/office/officeart/2008/layout/NameandTitleOrganizationalChart"/>
    <dgm:cxn modelId="{85E75D18-6138-4035-A524-C72586446194}" type="presOf" srcId="{51AF4B08-C011-40C5-8D91-2131BB915F4C}" destId="{968C5F4C-23CE-40A8-91D8-7BEF32FD8A8A}" srcOrd="0" destOrd="0" presId="urn:microsoft.com/office/officeart/2008/layout/NameandTitleOrganizationalChart"/>
    <dgm:cxn modelId="{003D4108-5EFB-4208-B71E-190D298437DC}" type="presOf" srcId="{33A39CD6-C77B-4672-9CD4-0A70CA13E2BB}" destId="{172769E1-C8CB-45B5-8CC0-29B4270A3C7B}" srcOrd="0" destOrd="0" presId="urn:microsoft.com/office/officeart/2008/layout/NameandTitleOrganizationalChart"/>
    <dgm:cxn modelId="{C0382E28-700A-49C2-87CA-7C3EA65A461C}" type="presOf" srcId="{D3DB5806-9009-4D59-BF9B-0B71324BDFE0}" destId="{3EB55155-932C-429B-9B20-19F4918ED778}" srcOrd="0" destOrd="0" presId="urn:microsoft.com/office/officeart/2008/layout/NameandTitleOrganizationalChart"/>
    <dgm:cxn modelId="{D6B65772-D7D7-4F4E-A88E-A82E18661856}" type="presOf" srcId="{F20DA369-18B8-454E-B528-B384396038FD}" destId="{53AF96F9-5535-49F6-9F45-3565120E3E02}" srcOrd="1" destOrd="0" presId="urn:microsoft.com/office/officeart/2008/layout/NameandTitleOrganizationalChart"/>
    <dgm:cxn modelId="{D109602B-F79B-466C-888B-6DD90EB586FC}" type="presOf" srcId="{BE5501DD-20F6-4B2C-A693-4AC76DC133E1}" destId="{E42F97F1-C5C2-4F0D-96DF-886D6B1FF569}" srcOrd="0" destOrd="0" presId="urn:microsoft.com/office/officeart/2008/layout/NameandTitleOrganizationalChart"/>
    <dgm:cxn modelId="{5C2D7B66-323F-444A-B1F8-BC4C1FDC14D1}" type="presOf" srcId="{53D9BE5C-04D3-4BE5-9AF0-7E25E32CAF8B}" destId="{991E2763-A9D8-4BB4-9B3D-795673D199FF}" srcOrd="0" destOrd="0" presId="urn:microsoft.com/office/officeart/2008/layout/NameandTitleOrganizationalChart"/>
    <dgm:cxn modelId="{3F39BF85-B14A-45B9-8BDB-DFA240C5E476}" type="presOf" srcId="{B32A60FE-B234-415B-9C31-0912FFFEC43A}" destId="{A00C20B0-E13E-4A59-BDEE-C53129257466}" srcOrd="0" destOrd="0" presId="urn:microsoft.com/office/officeart/2008/layout/NameandTitleOrganizationalChart"/>
    <dgm:cxn modelId="{05E5FD7B-1E77-488C-923D-EDA671F922E0}" type="presOf" srcId="{829022E8-9D8D-44D5-BF81-3156BEB39A13}" destId="{A35FDA7D-0E20-41D3-8921-57D6A34FEA4C}" srcOrd="0" destOrd="0" presId="urn:microsoft.com/office/officeart/2008/layout/NameandTitleOrganizationalChart"/>
    <dgm:cxn modelId="{B4F4A050-0E75-4033-82BC-D4B4FDB13A4E}" type="presOf" srcId="{38BAFA76-0901-49E0-A00A-99577BAF31F8}" destId="{7AA19062-4234-4F5A-88DA-877ECF417F22}" srcOrd="0" destOrd="0" presId="urn:microsoft.com/office/officeart/2008/layout/NameandTitleOrganizationalChart"/>
    <dgm:cxn modelId="{C9758355-8088-4A6D-91F0-8F03DE514C51}" srcId="{909EC5BE-4D92-4522-919E-E434CFD140E3}" destId="{F20DA369-18B8-454E-B528-B384396038FD}" srcOrd="2" destOrd="0" parTransId="{BD4514F7-79E3-4FAE-87C3-9BD79E6FAA6C}" sibTransId="{51AF4B08-C011-40C5-8D91-2131BB915F4C}"/>
    <dgm:cxn modelId="{D8A97975-8D1D-4DDA-B387-0749E6E04488}" type="presOf" srcId="{9236627D-3A11-4315-AFEC-74AA5939E683}" destId="{59A25A36-17F7-40FF-8AC7-21DDDBBABD7C}" srcOrd="0" destOrd="0" presId="urn:microsoft.com/office/officeart/2008/layout/NameandTitleOrganizationalChart"/>
    <dgm:cxn modelId="{3FF6F8CD-ECFD-4DDA-8961-745CE1A4E074}" type="presOf" srcId="{F20DA369-18B8-454E-B528-B384396038FD}" destId="{05F21698-ECC5-49E1-BC9B-C1E10401241A}" srcOrd="0" destOrd="0" presId="urn:microsoft.com/office/officeart/2008/layout/NameandTitleOrganizationalChart"/>
    <dgm:cxn modelId="{828936FB-06AE-4D0C-A424-651C7AE36407}" type="presOf" srcId="{F7FDFFDE-E5F2-4D18-BFB5-1DF8C9ED2B72}" destId="{DAAB0AA1-4A86-406C-BE1F-42561313BDCC}" srcOrd="0" destOrd="0" presId="urn:microsoft.com/office/officeart/2008/layout/NameandTitleOrganizationalChart"/>
    <dgm:cxn modelId="{9BED142C-2383-4604-ADEA-371BCAFA23E4}" srcId="{909EC5BE-4D92-4522-919E-E434CFD140E3}" destId="{01BA9377-6CDF-4C91-98AE-9F41D442B70B}" srcOrd="4" destOrd="0" parTransId="{0B21853C-98CC-4F8E-80F1-603D32B07603}" sibTransId="{829022E8-9D8D-44D5-BF81-3156BEB39A13}"/>
    <dgm:cxn modelId="{823C616A-A762-46FE-AF52-0B8EC366FB3C}" type="presOf" srcId="{0517A204-A7F8-4206-9ADA-31C973A1BE6F}" destId="{D2A16444-6F71-4313-AAE7-C37F7350CCBE}" srcOrd="0" destOrd="0" presId="urn:microsoft.com/office/officeart/2008/layout/NameandTitleOrganizationalChart"/>
    <dgm:cxn modelId="{EEA7FD44-63D8-4C73-8BF7-D3AA1B9EB775}" type="presOf" srcId="{38BAFA76-0901-49E0-A00A-99577BAF31F8}" destId="{1EB999F3-FBEA-4275-AB04-97122E70CFBA}" srcOrd="1" destOrd="0" presId="urn:microsoft.com/office/officeart/2008/layout/NameandTitleOrganizationalChart"/>
    <dgm:cxn modelId="{1760BC0F-073D-4EB9-9C89-974BCDC94D41}" type="presOf" srcId="{372AEC68-A4E9-4B7D-99F5-B391C7B74ABB}" destId="{981622A1-AE3B-4843-8468-1DA3745221B8}" srcOrd="0" destOrd="0" presId="urn:microsoft.com/office/officeart/2008/layout/NameandTitleOrganizationalChart"/>
    <dgm:cxn modelId="{2688DA90-22A7-44B5-8DC9-901D37E1C631}" srcId="{28E7F6D3-87E5-47D6-899B-9B630009E2D4}" destId="{107FA127-3CAA-452D-99CA-BFC1C53D8F5A}" srcOrd="2" destOrd="0" parTransId="{EA3C00D1-B714-4FD7-8037-02E49137BA8B}" sibTransId="{1203F590-7483-42E4-BFC2-2ADF6BF2C4A3}"/>
    <dgm:cxn modelId="{D2CBAD93-7A32-4F3E-BC89-464ECE705D27}" type="presOf" srcId="{B394E579-B41C-4550-A272-F73E60D8BC97}" destId="{DB0D9322-6639-4C32-A2B6-EE06C492E2B3}" srcOrd="1" destOrd="0" presId="urn:microsoft.com/office/officeart/2008/layout/NameandTitleOrganizationalChart"/>
    <dgm:cxn modelId="{59CB6D42-7232-4952-B045-FA26254419BC}" srcId="{28E7F6D3-87E5-47D6-899B-9B630009E2D4}" destId="{41DA6585-E072-48D8-8863-2811B1E91B5C}" srcOrd="4" destOrd="0" parTransId="{372AEC68-A4E9-4B7D-99F5-B391C7B74ABB}" sibTransId="{0517A204-A7F8-4206-9ADA-31C973A1BE6F}"/>
    <dgm:cxn modelId="{3664B5F3-ACE8-49B6-ACB7-58B47446322F}" srcId="{B01F6D30-6165-4057-AD5E-C1E0B9A1DCA2}" destId="{28E7F6D3-87E5-47D6-899B-9B630009E2D4}" srcOrd="0" destOrd="0" parTransId="{1529A57A-67A5-4B4B-9E38-552EBED4243C}" sibTransId="{C0202787-23BB-428B-840C-EB6C712F9111}"/>
    <dgm:cxn modelId="{8E738DF9-344F-4CC8-86CD-5655F7282C09}" type="presOf" srcId="{0B21853C-98CC-4F8E-80F1-603D32B07603}" destId="{DAF94B30-3300-4A13-A125-3C9AC4F8DB67}" srcOrd="0" destOrd="0" presId="urn:microsoft.com/office/officeart/2008/layout/NameandTitleOrganizationalChart"/>
    <dgm:cxn modelId="{F3EFB5F1-AAF6-461E-BE17-141C6DF2FAB2}" type="presOf" srcId="{1509C70C-9FD4-417E-968C-A64C6F6087D0}" destId="{B53C849E-E28B-4B6D-A9FA-D39FD33AD587}" srcOrd="0" destOrd="0" presId="urn:microsoft.com/office/officeart/2008/layout/NameandTitleOrganizationalChart"/>
    <dgm:cxn modelId="{AB94AAC4-7FA9-4F8A-8F32-CC0EE106C357}" srcId="{909EC5BE-4D92-4522-919E-E434CFD140E3}" destId="{CDDF0AFE-1B9C-4A04-8656-D8899CAF246E}" srcOrd="3" destOrd="0" parTransId="{92B6A5DC-382F-4533-8B5C-C400A6F231C6}" sibTransId="{156A2C95-8319-4F60-B160-38F24DC26D35}"/>
    <dgm:cxn modelId="{DCC0F5C2-AAC7-4734-8AF7-9CF0CAF8F7AF}" type="presOf" srcId="{909EC5BE-4D92-4522-919E-E434CFD140E3}" destId="{34520CF9-7EBF-4BEF-A429-51A6DA7ADA9A}" srcOrd="1" destOrd="0" presId="urn:microsoft.com/office/officeart/2008/layout/NameandTitleOrganizationalChart"/>
    <dgm:cxn modelId="{9AB21415-F21F-45C3-A89B-E287B4F86180}" srcId="{AFDE9139-FDD0-466C-BA8E-2DBEC0250461}" destId="{909EC5BE-4D92-4522-919E-E434CFD140E3}" srcOrd="0" destOrd="0" parTransId="{C8BACEB4-D995-47FA-85CE-9F74A271C798}" sibTransId="{D67E7BE1-9B42-4EFD-A6A4-D7D8B72AE3D8}"/>
    <dgm:cxn modelId="{8984851B-7638-428D-AF5F-998235A98DEF}" type="presOf" srcId="{3BBBF9CE-BAA0-478E-9DE6-6579B89E4127}" destId="{76FD917F-9DB9-4E58-B9FD-7B95E4C710D7}" srcOrd="1" destOrd="0" presId="urn:microsoft.com/office/officeart/2008/layout/NameandTitleOrganizationalChart"/>
    <dgm:cxn modelId="{27F9BDA0-61C2-49EB-8907-BAB45364CA67}" type="presOf" srcId="{1509C70C-9FD4-417E-968C-A64C6F6087D0}" destId="{961F8BF8-5838-400C-A62C-7C402B55FF33}" srcOrd="1" destOrd="0" presId="urn:microsoft.com/office/officeart/2008/layout/NameandTitleOrganizationalChart"/>
    <dgm:cxn modelId="{4DFE1CE8-CB1A-426C-BB1C-6EB4E6565122}" srcId="{7C6F517B-EE87-4032-8D13-08B3C2E4E302}" destId="{C3F0718F-A103-4E9F-987D-9ACEB608E24E}" srcOrd="0" destOrd="0" parTransId="{5972DBEE-E491-4B7F-81F5-BCC6DC1668C9}" sibTransId="{61A3BAF0-6474-45EE-A414-9B130761C3E8}"/>
    <dgm:cxn modelId="{881459BA-4958-429C-A535-FFA73CC03475}" type="presOf" srcId="{92B6A5DC-382F-4533-8B5C-C400A6F231C6}" destId="{5C9F5C69-881B-4925-8C5D-999CA1726EA9}" srcOrd="0" destOrd="0" presId="urn:microsoft.com/office/officeart/2008/layout/NameandTitleOrganizationalChart"/>
    <dgm:cxn modelId="{5BE1FE48-2A4F-4D58-B330-9B1290715F34}" type="presOf" srcId="{156A2C95-8319-4F60-B160-38F24DC26D35}" destId="{1A1522DE-58B8-441A-AFCD-C92C6EDBD7C6}" srcOrd="0" destOrd="0" presId="urn:microsoft.com/office/officeart/2008/layout/NameandTitleOrganizationalChart"/>
    <dgm:cxn modelId="{8D4E3D0A-BBB8-49F4-86D5-2BCCB16D81F3}" srcId="{AFDE9139-FDD0-466C-BA8E-2DBEC0250461}" destId="{1509C70C-9FD4-417E-968C-A64C6F6087D0}" srcOrd="1" destOrd="0" parTransId="{2859105B-B2C9-4EBD-BB1F-608E75EFDA62}" sibTransId="{ED01E4C7-AB07-4566-A66F-DB278CE45C70}"/>
    <dgm:cxn modelId="{28BA70BF-74E1-4C26-A390-CF7FD5DBF0CA}" type="presOf" srcId="{3BBBF9CE-BAA0-478E-9DE6-6579B89E4127}" destId="{A51B4F52-316B-4C35-81D7-52097C1D1974}" srcOrd="0" destOrd="0" presId="urn:microsoft.com/office/officeart/2008/layout/NameandTitleOrganizationalChart"/>
    <dgm:cxn modelId="{7ADD3F33-DC6A-4DF3-B0FD-F9A01D01F7B7}" type="presOf" srcId="{38ECC74B-0790-4F72-86F5-555F7122BCC6}" destId="{7080C3FB-F8A7-4D2A-BBC7-335DE59AD83E}" srcOrd="1" destOrd="0" presId="urn:microsoft.com/office/officeart/2008/layout/NameandTitleOrganizationalChart"/>
    <dgm:cxn modelId="{E6496E75-04F3-4A33-88AC-1F86BE1C9918}" type="presOf" srcId="{5972DBEE-E491-4B7F-81F5-BCC6DC1668C9}" destId="{47A30CC1-0CC1-49A0-9B39-362D47521929}" srcOrd="0" destOrd="0" presId="urn:microsoft.com/office/officeart/2008/layout/NameandTitleOrganizationalChart"/>
    <dgm:cxn modelId="{6AF68A89-3AAB-454A-BD55-1CDB45130DCE}" type="presOf" srcId="{CDDF0AFE-1B9C-4A04-8656-D8899CAF246E}" destId="{7361E5F2-65C3-46FA-9355-EB981FC47DBF}" srcOrd="0" destOrd="0" presId="urn:microsoft.com/office/officeart/2008/layout/NameandTitleOrganizationalChart"/>
    <dgm:cxn modelId="{90D4A0A1-A8B0-4F01-ADA7-CD538E3E0056}" type="presOf" srcId="{1529A57A-67A5-4B4B-9E38-552EBED4243C}" destId="{F258F110-744C-4CB5-9F34-AC351163095A}" srcOrd="0" destOrd="0" presId="urn:microsoft.com/office/officeart/2008/layout/NameandTitleOrganizationalChart"/>
    <dgm:cxn modelId="{F7B258D7-3B77-4F31-930C-8D9A1744CC09}" type="presOf" srcId="{ED01E4C7-AB07-4566-A66F-DB278CE45C70}" destId="{AE4DEF00-8D36-401C-A3B8-2CE3914FDCF8}" srcOrd="0" destOrd="0" presId="urn:microsoft.com/office/officeart/2008/layout/NameandTitleOrganizationalChart"/>
    <dgm:cxn modelId="{09EC4078-0052-4670-8057-4ABC07875D2E}" srcId="{7C6F517B-EE87-4032-8D13-08B3C2E4E302}" destId="{53D9BE5C-04D3-4BE5-9AF0-7E25E32CAF8B}" srcOrd="2" destOrd="0" parTransId="{7AEE388A-B46F-47F2-A75E-626A5DD577D9}" sibTransId="{B32A60FE-B234-415B-9C31-0912FFFEC43A}"/>
    <dgm:cxn modelId="{04A7550B-CF55-4D3F-8C58-C1685E42B06C}" type="presOf" srcId="{7C6F517B-EE87-4032-8D13-08B3C2E4E302}" destId="{DFD1D3D9-564C-47B9-8971-5F1D4212E7DD}" srcOrd="1" destOrd="0" presId="urn:microsoft.com/office/officeart/2008/layout/NameandTitleOrganizationalChart"/>
    <dgm:cxn modelId="{B3142E77-63B9-4F6F-A32A-2BAA1E357181}" type="presOf" srcId="{EA3C00D1-B714-4FD7-8037-02E49137BA8B}" destId="{049A4CCF-EF2B-437C-A077-CA829EA093F5}" srcOrd="0" destOrd="0" presId="urn:microsoft.com/office/officeart/2008/layout/NameandTitleOrganizationalChart"/>
    <dgm:cxn modelId="{50FF0E74-4F71-4132-9801-33DEA5D0296F}" type="presOf" srcId="{1DFBC3DD-DA86-43D7-B7D3-1072EC391B45}" destId="{3D537F93-4B3A-4E77-8D39-EDAE4E1E014D}" srcOrd="0" destOrd="0" presId="urn:microsoft.com/office/officeart/2008/layout/NameandTitleOrganizationalChart"/>
    <dgm:cxn modelId="{03597061-3BFB-48A7-B12F-13AA88D9BA4D}" srcId="{909EC5BE-4D92-4522-919E-E434CFD140E3}" destId="{B394E579-B41C-4550-A272-F73E60D8BC97}" srcOrd="0" destOrd="0" parTransId="{A67898BD-6215-464E-A9D4-8A56E5558719}" sibTransId="{1DFBC3DD-DA86-43D7-B7D3-1072EC391B45}"/>
    <dgm:cxn modelId="{113B3887-E181-487F-8AF8-16F61FD7CEB6}" type="presOf" srcId="{B01F6D30-6165-4057-AD5E-C1E0B9A1DCA2}" destId="{24AF440D-A385-4668-812E-34ECE1558130}" srcOrd="0" destOrd="0" presId="urn:microsoft.com/office/officeart/2008/layout/NameandTitleOrganizationalChart"/>
    <dgm:cxn modelId="{4D5473DB-B94B-436B-903F-0EF99D3663C7}" type="presOf" srcId="{45F59FA3-B0A4-4ED4-958F-E40FF44E5C61}" destId="{A4948DC1-7F5D-4FB2-B71E-D433A3C887B0}" srcOrd="0" destOrd="0" presId="urn:microsoft.com/office/officeart/2008/layout/NameandTitleOrganizationalChart"/>
    <dgm:cxn modelId="{8A8E7D6A-4D99-499F-AB24-5CC30B441795}" type="presOf" srcId="{61A3BAF0-6474-45EE-A414-9B130761C3E8}" destId="{1D7CBF80-73E9-4262-A618-36037F8048B5}" srcOrd="0" destOrd="0" presId="urn:microsoft.com/office/officeart/2008/layout/NameandTitleOrganizationalChart"/>
    <dgm:cxn modelId="{57A866F1-79D5-40D0-A35F-A955A69F09CE}" type="presOf" srcId="{1F6754FD-518F-4AB4-991A-25696AB2330B}" destId="{4BAC7320-DC8E-4122-BD2F-31504200E0E4}" srcOrd="1" destOrd="0" presId="urn:microsoft.com/office/officeart/2008/layout/NameandTitleOrganizationalChart"/>
    <dgm:cxn modelId="{CE1E85B8-2769-422E-BD09-88FC7AAB0807}" type="presOf" srcId="{41DA6585-E072-48D8-8863-2811B1E91B5C}" destId="{CEFF810F-0C78-4BFE-AEAB-EAB94ADDB3DA}" srcOrd="0" destOrd="0" presId="urn:microsoft.com/office/officeart/2008/layout/NameandTitleOrganizationalChart"/>
    <dgm:cxn modelId="{6EA3530C-5E74-4726-A579-72D07BBA9AB4}" type="presOf" srcId="{CDDF0AFE-1B9C-4A04-8656-D8899CAF246E}" destId="{2E159181-5B6F-4CCD-83C7-10F54768869F}" srcOrd="1" destOrd="0" presId="urn:microsoft.com/office/officeart/2008/layout/NameandTitleOrganizationalChart"/>
    <dgm:cxn modelId="{A06183B4-FCC9-4C9B-9029-E48912F36B06}" type="presOf" srcId="{E0D4B1E6-F4F6-4DF4-B751-5D354802939D}" destId="{6276B4AB-3F11-4DEE-855A-59DBF7BED69B}" srcOrd="0" destOrd="0" presId="urn:microsoft.com/office/officeart/2008/layout/NameandTitleOrganizationalChart"/>
    <dgm:cxn modelId="{7BFF8646-D068-4C2D-8FCB-83FBF39B70DA}" srcId="{28E7F6D3-87E5-47D6-899B-9B630009E2D4}" destId="{7C6F517B-EE87-4032-8D13-08B3C2E4E302}" srcOrd="1" destOrd="0" parTransId="{F2D6FE8C-8FC3-457D-AE9E-C62D78A1F2FF}" sibTransId="{45F59FA3-B0A4-4ED4-958F-E40FF44E5C61}"/>
    <dgm:cxn modelId="{A36FDAE5-3F60-44D5-BF91-0BDA422C0859}" type="presOf" srcId="{107FA127-3CAA-452D-99CA-BFC1C53D8F5A}" destId="{6033C39F-DA32-4F68-B083-6532331003EE}" srcOrd="0" destOrd="0" presId="urn:microsoft.com/office/officeart/2008/layout/NameandTitleOrganizationalChart"/>
    <dgm:cxn modelId="{013F47EF-5768-4C0E-B08B-4E5A5DB87AC0}" type="presOf" srcId="{28E7F6D3-87E5-47D6-899B-9B630009E2D4}" destId="{A86BDA15-27D4-4B73-BB24-078D196BA51A}" srcOrd="0" destOrd="0" presId="urn:microsoft.com/office/officeart/2008/layout/NameandTitleOrganizationalChart"/>
    <dgm:cxn modelId="{2F2D5105-E9A0-4CC8-A16A-3E913C77DBE4}" type="presOf" srcId="{01BA9377-6CDF-4C91-98AE-9F41D442B70B}" destId="{113A8074-48C2-467B-9535-022B6248F55D}" srcOrd="0" destOrd="0" presId="urn:microsoft.com/office/officeart/2008/layout/NameandTitleOrganizationalChart"/>
    <dgm:cxn modelId="{3F4F563E-3A9A-4F08-BC59-0FEB8F94AC07}" type="presOf" srcId="{AFDE9139-FDD0-466C-BA8E-2DBEC0250461}" destId="{E5D219A4-CA57-4482-A5BB-45C69B9DE7B1}" srcOrd="0" destOrd="0" presId="urn:microsoft.com/office/officeart/2008/layout/NameandTitleOrganizationalChart"/>
    <dgm:cxn modelId="{CFE50348-ECC6-4DB7-9AF0-0F86FD3C99F3}" type="presOf" srcId="{C3F0718F-A103-4E9F-987D-9ACEB608E24E}" destId="{0074B9BC-64D7-4640-B9CC-AB2216ECBB85}" srcOrd="0" destOrd="0" presId="urn:microsoft.com/office/officeart/2008/layout/NameandTitleOrganizationalChart"/>
    <dgm:cxn modelId="{2EBCBB03-64BB-43E6-8AB0-649EFA57C768}" type="presOf" srcId="{7AEE388A-B46F-47F2-A75E-626A5DD577D9}" destId="{A368F715-E661-46D2-BA83-0922249F637F}" srcOrd="0" destOrd="0" presId="urn:microsoft.com/office/officeart/2008/layout/NameandTitleOrganizationalChart"/>
    <dgm:cxn modelId="{F968D26F-4939-41EC-B3E1-690CB6FEF8F5}" type="presOf" srcId="{107FA127-3CAA-452D-99CA-BFC1C53D8F5A}" destId="{F97FBF8F-8B7B-413F-8D1E-68E8D39A494B}" srcOrd="1" destOrd="0" presId="urn:microsoft.com/office/officeart/2008/layout/NameandTitleOrganizationalChart"/>
    <dgm:cxn modelId="{0CF03DA6-AE84-443E-ACF9-995799E45FF1}" type="presOf" srcId="{A67898BD-6215-464E-A9D4-8A56E5558719}" destId="{069F4361-4BD4-4901-8E2B-2302C07D589B}" srcOrd="0" destOrd="0" presId="urn:microsoft.com/office/officeart/2008/layout/NameandTitleOrganizationalChart"/>
    <dgm:cxn modelId="{3D8E7588-7641-4046-89E1-53DCED257C9A}" srcId="{28E7F6D3-87E5-47D6-899B-9B630009E2D4}" destId="{38BAFA76-0901-49E0-A00A-99577BAF31F8}" srcOrd="3" destOrd="0" parTransId="{E4319156-41E3-43D0-91F1-CEE6D6D765A3}" sibTransId="{5E520A48-D8F9-412E-BC80-3E1E085DBE5C}"/>
    <dgm:cxn modelId="{B20ECDF8-FD41-42FD-930B-436D9F8D6E66}" type="presOf" srcId="{B01F6D30-6165-4057-AD5E-C1E0B9A1DCA2}" destId="{9E7C3E0C-9E3A-4600-B5FC-C8EF66C56B0C}" srcOrd="1" destOrd="0" presId="urn:microsoft.com/office/officeart/2008/layout/NameandTitleOrganizationalChart"/>
    <dgm:cxn modelId="{3245C2EB-5721-40A1-A730-FB44601AE22F}" type="presOf" srcId="{BD4514F7-79E3-4FAE-87C3-9BD79E6FAA6C}" destId="{F150BA24-13BF-41F7-8DB3-9E2634779CF7}" srcOrd="0" destOrd="0" presId="urn:microsoft.com/office/officeart/2008/layout/NameandTitleOrganizationalChart"/>
    <dgm:cxn modelId="{52735256-A141-4EE6-AF8A-008B2C4BF021}" type="presOf" srcId="{C0202787-23BB-428B-840C-EB6C712F9111}" destId="{C641CD06-7E0E-4CF4-981C-3DAAA3EEF674}" srcOrd="0" destOrd="0" presId="urn:microsoft.com/office/officeart/2008/layout/NameandTitleOrganizationalChart"/>
    <dgm:cxn modelId="{DC8659BE-EDAF-4610-958A-5D10D5CE3C6B}" type="presOf" srcId="{18BA3F31-ED1E-4BB6-B94E-727351ABF254}" destId="{970EB4A0-19F3-4D8D-AE04-087CB87720D2}" srcOrd="0" destOrd="0" presId="urn:microsoft.com/office/officeart/2008/layout/NameandTitleOrganizationalChart"/>
    <dgm:cxn modelId="{5CD16C1F-E908-492E-920A-73D0A8E9F51F}" type="presOf" srcId="{D67E7BE1-9B42-4EFD-A6A4-D7D8B72AE3D8}" destId="{0A440B04-0CE8-4E35-A98E-EDDB68D16A81}" srcOrd="0" destOrd="0" presId="urn:microsoft.com/office/officeart/2008/layout/NameandTitleOrganizationalChart"/>
    <dgm:cxn modelId="{83576899-2EB8-4923-8821-E22FFAAEFB86}" type="presOf" srcId="{1F6754FD-518F-4AB4-991A-25696AB2330B}" destId="{F68EB250-0312-48AB-8E40-AF312D40CFD0}" srcOrd="0" destOrd="0" presId="urn:microsoft.com/office/officeart/2008/layout/NameandTitleOrganizationalChart"/>
    <dgm:cxn modelId="{30FCF110-8397-4D4E-8A98-C998100F060E}" type="presOf" srcId="{E4319156-41E3-43D0-91F1-CEE6D6D765A3}" destId="{8772D1C5-3FC1-4DF6-993E-D894E83C6A69}" srcOrd="0" destOrd="0" presId="urn:microsoft.com/office/officeart/2008/layout/NameandTitleOrganizationalChart"/>
    <dgm:cxn modelId="{DF20B916-C882-41D9-91D4-12037B1297CE}" type="presOf" srcId="{909EC5BE-4D92-4522-919E-E434CFD140E3}" destId="{29DCDEF8-96E7-4DC9-BF90-89C9DE05B591}" srcOrd="0" destOrd="0" presId="urn:microsoft.com/office/officeart/2008/layout/NameandTitleOrganizationalChart"/>
    <dgm:cxn modelId="{2F4D7EA7-D4BE-496A-8D4A-A8B51E920E90}" type="presOf" srcId="{C3F0718F-A103-4E9F-987D-9ACEB608E24E}" destId="{45C5590D-A953-4D79-9309-B4E39D45C652}" srcOrd="1" destOrd="0" presId="urn:microsoft.com/office/officeart/2008/layout/NameandTitleOrganizationalChart"/>
    <dgm:cxn modelId="{37EDDFFD-3D72-44CF-9AC8-9F2285FF3F33}" type="presOf" srcId="{7C6F517B-EE87-4032-8D13-08B3C2E4E302}" destId="{AFD27C2B-72A4-4083-A458-D4525CB21C19}" srcOrd="0" destOrd="0" presId="urn:microsoft.com/office/officeart/2008/layout/NameandTitleOrganizationalChart"/>
    <dgm:cxn modelId="{8FC3EF13-54F1-476A-AD7F-0E0DAB5535AB}" srcId="{7C6F517B-EE87-4032-8D13-08B3C2E4E302}" destId="{1F6754FD-518F-4AB4-991A-25696AB2330B}" srcOrd="1" destOrd="0" parTransId="{E0D4B1E6-F4F6-4DF4-B751-5D354802939D}" sibTransId="{D3DB5806-9009-4D59-BF9B-0B71324BDFE0}"/>
    <dgm:cxn modelId="{25023FCE-CB4F-41A3-9F29-BEB4F2CA90B3}" type="presOf" srcId="{41DA6585-E072-48D8-8863-2811B1E91B5C}" destId="{CD279287-ED23-482A-8F1F-E7EAEA62B7D9}" srcOrd="1" destOrd="0" presId="urn:microsoft.com/office/officeart/2008/layout/NameandTitleOrganizationalChart"/>
    <dgm:cxn modelId="{C3DC6282-AD3D-40BC-89FA-EB333CE908CA}" type="presOf" srcId="{28E7F6D3-87E5-47D6-899B-9B630009E2D4}" destId="{EB59E784-9046-437B-A5A3-575DA92FFC21}" srcOrd="1" destOrd="0" presId="urn:microsoft.com/office/officeart/2008/layout/NameandTitleOrganizationalChart"/>
    <dgm:cxn modelId="{11A8F84E-5880-43F1-8379-87DD5F82A6DD}" type="presOf" srcId="{5E520A48-D8F9-412E-BC80-3E1E085DBE5C}" destId="{8BF0C840-B680-402B-A045-0BF1F33EC402}" srcOrd="0" destOrd="0" presId="urn:microsoft.com/office/officeart/2008/layout/NameandTitleOrganizationalChart"/>
    <dgm:cxn modelId="{2609A7E5-926C-47E2-806A-C825F0ECAD0B}" srcId="{28E7F6D3-87E5-47D6-899B-9B630009E2D4}" destId="{3BBBF9CE-BAA0-478E-9DE6-6579B89E4127}" srcOrd="0" destOrd="0" parTransId="{18BA3F31-ED1E-4BB6-B94E-727351ABF254}" sibTransId="{33A39CD6-C77B-4672-9CD4-0A70CA13E2BB}"/>
    <dgm:cxn modelId="{AC261A82-54D3-466C-B06C-B269F9E2DEC5}" type="presOf" srcId="{1203F590-7483-42E4-BFC2-2ADF6BF2C4A3}" destId="{1302BDA1-09DC-437F-A68D-1F170F26390B}" srcOrd="0" destOrd="0" presId="urn:microsoft.com/office/officeart/2008/layout/NameandTitleOrganizationalChart"/>
    <dgm:cxn modelId="{28347903-C8A7-4FB2-B679-5445586AF667}" type="presOf" srcId="{F2D6FE8C-8FC3-457D-AE9E-C62D78A1F2FF}" destId="{713E4EED-EB2A-4BFD-B154-482D7C64A6FF}" srcOrd="0" destOrd="0" presId="urn:microsoft.com/office/officeart/2008/layout/NameandTitleOrganizationalChart"/>
    <dgm:cxn modelId="{136014BA-FF2E-4B78-9DC8-01BAAED714E6}" type="presOf" srcId="{38ECC74B-0790-4F72-86F5-555F7122BCC6}" destId="{C751FE7D-9923-4C82-A571-87E4CB357475}" srcOrd="0" destOrd="0" presId="urn:microsoft.com/office/officeart/2008/layout/NameandTitleOrganizationalChart"/>
    <dgm:cxn modelId="{C9DCCA5F-4A90-4148-B1F0-E71BC95D2DCD}" srcId="{909EC5BE-4D92-4522-919E-E434CFD140E3}" destId="{B01F6D30-6165-4057-AD5E-C1E0B9A1DCA2}" srcOrd="5" destOrd="0" parTransId="{F7FDFFDE-E5F2-4D18-BFB5-1DF8C9ED2B72}" sibTransId="{BE5501DD-20F6-4B2C-A693-4AC76DC133E1}"/>
    <dgm:cxn modelId="{9F6F8370-B366-4AD0-8D76-7441867A169A}" type="presParOf" srcId="{E5D219A4-CA57-4482-A5BB-45C69B9DE7B1}" destId="{703EBE99-2FED-4A3F-90EE-F55EAB1F1234}" srcOrd="0" destOrd="0" presId="urn:microsoft.com/office/officeart/2008/layout/NameandTitleOrganizationalChart"/>
    <dgm:cxn modelId="{EABBB297-CBF4-47B1-98EC-4C398C6CB783}" type="presParOf" srcId="{703EBE99-2FED-4A3F-90EE-F55EAB1F1234}" destId="{846508B6-F8F1-40AD-95F2-90E65EF66E80}" srcOrd="0" destOrd="0" presId="urn:microsoft.com/office/officeart/2008/layout/NameandTitleOrganizationalChart"/>
    <dgm:cxn modelId="{7972643B-AFCC-4FD8-9596-1295025067C7}" type="presParOf" srcId="{846508B6-F8F1-40AD-95F2-90E65EF66E80}" destId="{29DCDEF8-96E7-4DC9-BF90-89C9DE05B591}" srcOrd="0" destOrd="0" presId="urn:microsoft.com/office/officeart/2008/layout/NameandTitleOrganizationalChart"/>
    <dgm:cxn modelId="{201C190C-C4B8-4799-B4E3-CFB60B928775}" type="presParOf" srcId="{846508B6-F8F1-40AD-95F2-90E65EF66E80}" destId="{0A440B04-0CE8-4E35-A98E-EDDB68D16A81}" srcOrd="1" destOrd="0" presId="urn:microsoft.com/office/officeart/2008/layout/NameandTitleOrganizationalChart"/>
    <dgm:cxn modelId="{CF77B961-5C8B-44C9-A7FA-0ACB17C1A4D2}" type="presParOf" srcId="{846508B6-F8F1-40AD-95F2-90E65EF66E80}" destId="{34520CF9-7EBF-4BEF-A429-51A6DA7ADA9A}" srcOrd="2" destOrd="0" presId="urn:microsoft.com/office/officeart/2008/layout/NameandTitleOrganizationalChart"/>
    <dgm:cxn modelId="{DE0E0810-8A4C-4EA3-BBA4-8043D0028A82}" type="presParOf" srcId="{703EBE99-2FED-4A3F-90EE-F55EAB1F1234}" destId="{1F561954-8D5A-4FCB-A309-2551CEA9D352}" srcOrd="1" destOrd="0" presId="urn:microsoft.com/office/officeart/2008/layout/NameandTitleOrganizationalChart"/>
    <dgm:cxn modelId="{F222BC27-B24E-4A96-8FF4-539FECA1CCBE}" type="presParOf" srcId="{1F561954-8D5A-4FCB-A309-2551CEA9D352}" destId="{069F4361-4BD4-4901-8E2B-2302C07D589B}" srcOrd="0" destOrd="0" presId="urn:microsoft.com/office/officeart/2008/layout/NameandTitleOrganizationalChart"/>
    <dgm:cxn modelId="{A898C7E8-F9E8-47CD-884B-7BA04D0FAB95}" type="presParOf" srcId="{1F561954-8D5A-4FCB-A309-2551CEA9D352}" destId="{2E17F8EA-BBBA-4854-B4A3-017A79C179BD}" srcOrd="1" destOrd="0" presId="urn:microsoft.com/office/officeart/2008/layout/NameandTitleOrganizationalChart"/>
    <dgm:cxn modelId="{9BEFD6D6-B684-44BE-9B3A-F8456FC6F78C}" type="presParOf" srcId="{2E17F8EA-BBBA-4854-B4A3-017A79C179BD}" destId="{7E3E4AD8-4B7B-4367-BF7B-1DD3AD858025}" srcOrd="0" destOrd="0" presId="urn:microsoft.com/office/officeart/2008/layout/NameandTitleOrganizationalChart"/>
    <dgm:cxn modelId="{F626FE9D-0B23-4A97-970D-D26E7C6DE607}" type="presParOf" srcId="{7E3E4AD8-4B7B-4367-BF7B-1DD3AD858025}" destId="{7E9DE963-6B1A-411E-8A45-0990D735A720}" srcOrd="0" destOrd="0" presId="urn:microsoft.com/office/officeart/2008/layout/NameandTitleOrganizationalChart"/>
    <dgm:cxn modelId="{B696D2D7-91F8-4910-A990-3B090B3405EE}" type="presParOf" srcId="{7E3E4AD8-4B7B-4367-BF7B-1DD3AD858025}" destId="{3D537F93-4B3A-4E77-8D39-EDAE4E1E014D}" srcOrd="1" destOrd="0" presId="urn:microsoft.com/office/officeart/2008/layout/NameandTitleOrganizationalChart"/>
    <dgm:cxn modelId="{B37AF1B6-A1A3-4FFA-AF73-B4A0C2D3F967}" type="presParOf" srcId="{7E3E4AD8-4B7B-4367-BF7B-1DD3AD858025}" destId="{DB0D9322-6639-4C32-A2B6-EE06C492E2B3}" srcOrd="2" destOrd="0" presId="urn:microsoft.com/office/officeart/2008/layout/NameandTitleOrganizationalChart"/>
    <dgm:cxn modelId="{E9E29CDB-C51B-4BF9-89E0-9E094955FFBB}" type="presParOf" srcId="{2E17F8EA-BBBA-4854-B4A3-017A79C179BD}" destId="{6C7F6EE5-15A5-4B12-88D3-5CB5492C6C83}" srcOrd="1" destOrd="0" presId="urn:microsoft.com/office/officeart/2008/layout/NameandTitleOrganizationalChart"/>
    <dgm:cxn modelId="{482BF7E4-526E-445A-80C5-5181970BCE88}" type="presParOf" srcId="{2E17F8EA-BBBA-4854-B4A3-017A79C179BD}" destId="{37CF00C9-4A52-4453-8EBB-26D836DCE6CC}" srcOrd="2" destOrd="0" presId="urn:microsoft.com/office/officeart/2008/layout/NameandTitleOrganizationalChart"/>
    <dgm:cxn modelId="{C3214736-0C46-4B5A-82AD-E6C877F704AF}" type="presParOf" srcId="{1F561954-8D5A-4FCB-A309-2551CEA9D352}" destId="{59A25A36-17F7-40FF-8AC7-21DDDBBABD7C}" srcOrd="2" destOrd="0" presId="urn:microsoft.com/office/officeart/2008/layout/NameandTitleOrganizationalChart"/>
    <dgm:cxn modelId="{3AE06C94-8776-4754-84F4-EC971DC2E71E}" type="presParOf" srcId="{1F561954-8D5A-4FCB-A309-2551CEA9D352}" destId="{CCF872C3-ACCB-4605-8EA4-4CD7F6805FEE}" srcOrd="3" destOrd="0" presId="urn:microsoft.com/office/officeart/2008/layout/NameandTitleOrganizationalChart"/>
    <dgm:cxn modelId="{EA150560-C27C-4F5B-8CB0-8D04D3B453A6}" type="presParOf" srcId="{CCF872C3-ACCB-4605-8EA4-4CD7F6805FEE}" destId="{7DAC058D-F0EA-4896-B406-DE3F71AA3B01}" srcOrd="0" destOrd="0" presId="urn:microsoft.com/office/officeart/2008/layout/NameandTitleOrganizationalChart"/>
    <dgm:cxn modelId="{47BD52BA-307B-4BF7-B419-08EEF354C218}" type="presParOf" srcId="{7DAC058D-F0EA-4896-B406-DE3F71AA3B01}" destId="{C751FE7D-9923-4C82-A571-87E4CB357475}" srcOrd="0" destOrd="0" presId="urn:microsoft.com/office/officeart/2008/layout/NameandTitleOrganizationalChart"/>
    <dgm:cxn modelId="{F83D5A78-46CC-4114-936F-9AB0A32CD30D}" type="presParOf" srcId="{7DAC058D-F0EA-4896-B406-DE3F71AA3B01}" destId="{39061F9D-9A4F-40DC-A1A5-118124F77B45}" srcOrd="1" destOrd="0" presId="urn:microsoft.com/office/officeart/2008/layout/NameandTitleOrganizationalChart"/>
    <dgm:cxn modelId="{C7E2C1CE-50B7-414E-B6B9-92D4B702421C}" type="presParOf" srcId="{7DAC058D-F0EA-4896-B406-DE3F71AA3B01}" destId="{7080C3FB-F8A7-4D2A-BBC7-335DE59AD83E}" srcOrd="2" destOrd="0" presId="urn:microsoft.com/office/officeart/2008/layout/NameandTitleOrganizationalChart"/>
    <dgm:cxn modelId="{75E0260E-DDAB-4512-A330-4F7CE865C89A}" type="presParOf" srcId="{CCF872C3-ACCB-4605-8EA4-4CD7F6805FEE}" destId="{072D4250-F646-49D9-9F1A-66B494CBFDB0}" srcOrd="1" destOrd="0" presId="urn:microsoft.com/office/officeart/2008/layout/NameandTitleOrganizationalChart"/>
    <dgm:cxn modelId="{EE1991BD-6626-4B73-B84B-D41C721AF8A3}" type="presParOf" srcId="{CCF872C3-ACCB-4605-8EA4-4CD7F6805FEE}" destId="{76541356-1E93-4068-A830-EC3BA67E433B}" srcOrd="2" destOrd="0" presId="urn:microsoft.com/office/officeart/2008/layout/NameandTitleOrganizationalChart"/>
    <dgm:cxn modelId="{D060EC2D-15CD-4FEE-8882-31C90CA2E8CC}" type="presParOf" srcId="{1F561954-8D5A-4FCB-A309-2551CEA9D352}" destId="{F150BA24-13BF-41F7-8DB3-9E2634779CF7}" srcOrd="4" destOrd="0" presId="urn:microsoft.com/office/officeart/2008/layout/NameandTitleOrganizationalChart"/>
    <dgm:cxn modelId="{AEF26202-A875-475F-9226-C9C65EA7D4A8}" type="presParOf" srcId="{1F561954-8D5A-4FCB-A309-2551CEA9D352}" destId="{E9F3D8BB-7C5F-44D1-8876-268F5F1B27EC}" srcOrd="5" destOrd="0" presId="urn:microsoft.com/office/officeart/2008/layout/NameandTitleOrganizationalChart"/>
    <dgm:cxn modelId="{DBA4F268-4D14-46EF-966B-804910EB260C}" type="presParOf" srcId="{E9F3D8BB-7C5F-44D1-8876-268F5F1B27EC}" destId="{01D25C1C-BF1B-422E-9D83-753337B55D70}" srcOrd="0" destOrd="0" presId="urn:microsoft.com/office/officeart/2008/layout/NameandTitleOrganizationalChart"/>
    <dgm:cxn modelId="{C97A17BD-FC7A-4B7C-AF25-8EB08ED58346}" type="presParOf" srcId="{01D25C1C-BF1B-422E-9D83-753337B55D70}" destId="{05F21698-ECC5-49E1-BC9B-C1E10401241A}" srcOrd="0" destOrd="0" presId="urn:microsoft.com/office/officeart/2008/layout/NameandTitleOrganizationalChart"/>
    <dgm:cxn modelId="{5A1BE268-5AE5-4FB8-9C23-16FEED09A817}" type="presParOf" srcId="{01D25C1C-BF1B-422E-9D83-753337B55D70}" destId="{968C5F4C-23CE-40A8-91D8-7BEF32FD8A8A}" srcOrd="1" destOrd="0" presId="urn:microsoft.com/office/officeart/2008/layout/NameandTitleOrganizationalChart"/>
    <dgm:cxn modelId="{804423FA-06CF-492E-BD71-347DC9171999}" type="presParOf" srcId="{01D25C1C-BF1B-422E-9D83-753337B55D70}" destId="{53AF96F9-5535-49F6-9F45-3565120E3E02}" srcOrd="2" destOrd="0" presId="urn:microsoft.com/office/officeart/2008/layout/NameandTitleOrganizationalChart"/>
    <dgm:cxn modelId="{89104487-7971-4E72-B7D6-09D756FB9FAD}" type="presParOf" srcId="{E9F3D8BB-7C5F-44D1-8876-268F5F1B27EC}" destId="{722340A6-1234-4D6A-A2D1-9BEA06718855}" srcOrd="1" destOrd="0" presId="urn:microsoft.com/office/officeart/2008/layout/NameandTitleOrganizationalChart"/>
    <dgm:cxn modelId="{5CCC8B34-A549-42DE-A17B-7BE4D6AB7AB6}" type="presParOf" srcId="{E9F3D8BB-7C5F-44D1-8876-268F5F1B27EC}" destId="{7BA1A569-4E52-4E37-B55F-2FEB55B09031}" srcOrd="2" destOrd="0" presId="urn:microsoft.com/office/officeart/2008/layout/NameandTitleOrganizationalChart"/>
    <dgm:cxn modelId="{E02387BD-83A1-4203-B10A-BF556EEDFEB1}" type="presParOf" srcId="{1F561954-8D5A-4FCB-A309-2551CEA9D352}" destId="{5C9F5C69-881B-4925-8C5D-999CA1726EA9}" srcOrd="6" destOrd="0" presId="urn:microsoft.com/office/officeart/2008/layout/NameandTitleOrganizationalChart"/>
    <dgm:cxn modelId="{563414BA-E66A-4F76-AA10-AA2FF6D8972F}" type="presParOf" srcId="{1F561954-8D5A-4FCB-A309-2551CEA9D352}" destId="{ED008C92-9763-4F43-83AB-7EAFC66758DC}" srcOrd="7" destOrd="0" presId="urn:microsoft.com/office/officeart/2008/layout/NameandTitleOrganizationalChart"/>
    <dgm:cxn modelId="{62829247-4C3E-481E-B7CA-540B9B274E7F}" type="presParOf" srcId="{ED008C92-9763-4F43-83AB-7EAFC66758DC}" destId="{E6E41DFB-4A84-44DF-BAEF-26CEC6C20F69}" srcOrd="0" destOrd="0" presId="urn:microsoft.com/office/officeart/2008/layout/NameandTitleOrganizationalChart"/>
    <dgm:cxn modelId="{17EDD576-150F-42DB-A272-89CA8651309E}" type="presParOf" srcId="{E6E41DFB-4A84-44DF-BAEF-26CEC6C20F69}" destId="{7361E5F2-65C3-46FA-9355-EB981FC47DBF}" srcOrd="0" destOrd="0" presId="urn:microsoft.com/office/officeart/2008/layout/NameandTitleOrganizationalChart"/>
    <dgm:cxn modelId="{451F3E7F-4CE1-476A-93D4-947E35B4D02E}" type="presParOf" srcId="{E6E41DFB-4A84-44DF-BAEF-26CEC6C20F69}" destId="{1A1522DE-58B8-441A-AFCD-C92C6EDBD7C6}" srcOrd="1" destOrd="0" presId="urn:microsoft.com/office/officeart/2008/layout/NameandTitleOrganizationalChart"/>
    <dgm:cxn modelId="{C9D2B5EF-0E56-4AD2-8317-89B268564397}" type="presParOf" srcId="{E6E41DFB-4A84-44DF-BAEF-26CEC6C20F69}" destId="{2E159181-5B6F-4CCD-83C7-10F54768869F}" srcOrd="2" destOrd="0" presId="urn:microsoft.com/office/officeart/2008/layout/NameandTitleOrganizationalChart"/>
    <dgm:cxn modelId="{9F1A7A87-7F4B-4A3C-A355-8670A0AEBD60}" type="presParOf" srcId="{ED008C92-9763-4F43-83AB-7EAFC66758DC}" destId="{2BD7957B-2DE4-4207-837B-F8EC10D4F172}" srcOrd="1" destOrd="0" presId="urn:microsoft.com/office/officeart/2008/layout/NameandTitleOrganizationalChart"/>
    <dgm:cxn modelId="{B2E32BBB-9584-4B75-9EC9-8ADF2D53D97B}" type="presParOf" srcId="{ED008C92-9763-4F43-83AB-7EAFC66758DC}" destId="{F7929040-8BAA-4918-9CBC-916EEF20E4B7}" srcOrd="2" destOrd="0" presId="urn:microsoft.com/office/officeart/2008/layout/NameandTitleOrganizationalChart"/>
    <dgm:cxn modelId="{DCC0D3F2-D149-492B-A212-6E1A4552F1EC}" type="presParOf" srcId="{1F561954-8D5A-4FCB-A309-2551CEA9D352}" destId="{DAF94B30-3300-4A13-A125-3C9AC4F8DB67}" srcOrd="8" destOrd="0" presId="urn:microsoft.com/office/officeart/2008/layout/NameandTitleOrganizationalChart"/>
    <dgm:cxn modelId="{4DC2C19E-DAFF-4D4E-A24A-A6B00078E6D4}" type="presParOf" srcId="{1F561954-8D5A-4FCB-A309-2551CEA9D352}" destId="{892752B8-D414-4EAD-8483-DC395F2D0E9B}" srcOrd="9" destOrd="0" presId="urn:microsoft.com/office/officeart/2008/layout/NameandTitleOrganizationalChart"/>
    <dgm:cxn modelId="{C37AB80A-FCCF-4E60-BC2F-866EE7A019BB}" type="presParOf" srcId="{892752B8-D414-4EAD-8483-DC395F2D0E9B}" destId="{7EE56190-CFFC-4BBB-95CD-C54AF5960255}" srcOrd="0" destOrd="0" presId="urn:microsoft.com/office/officeart/2008/layout/NameandTitleOrganizationalChart"/>
    <dgm:cxn modelId="{7AC4BAC8-252C-4DA3-BB03-E4C18AB844B2}" type="presParOf" srcId="{7EE56190-CFFC-4BBB-95CD-C54AF5960255}" destId="{113A8074-48C2-467B-9535-022B6248F55D}" srcOrd="0" destOrd="0" presId="urn:microsoft.com/office/officeart/2008/layout/NameandTitleOrganizationalChart"/>
    <dgm:cxn modelId="{6DA61474-E568-4644-8C89-295FDD658F8B}" type="presParOf" srcId="{7EE56190-CFFC-4BBB-95CD-C54AF5960255}" destId="{A35FDA7D-0E20-41D3-8921-57D6A34FEA4C}" srcOrd="1" destOrd="0" presId="urn:microsoft.com/office/officeart/2008/layout/NameandTitleOrganizationalChart"/>
    <dgm:cxn modelId="{EB3DE02D-4D7C-4651-9D3B-680677F5BE7E}" type="presParOf" srcId="{7EE56190-CFFC-4BBB-95CD-C54AF5960255}" destId="{92E23252-D103-4819-A3E7-EDE822AF3488}" srcOrd="2" destOrd="0" presId="urn:microsoft.com/office/officeart/2008/layout/NameandTitleOrganizationalChart"/>
    <dgm:cxn modelId="{C8F24C2E-FEB1-4FDF-9C41-44782C787909}" type="presParOf" srcId="{892752B8-D414-4EAD-8483-DC395F2D0E9B}" destId="{790A5087-BB47-4C16-9B3F-15604EB4DEBF}" srcOrd="1" destOrd="0" presId="urn:microsoft.com/office/officeart/2008/layout/NameandTitleOrganizationalChart"/>
    <dgm:cxn modelId="{C522B8AD-542C-4ECF-BFDA-F17F1C11E87E}" type="presParOf" srcId="{892752B8-D414-4EAD-8483-DC395F2D0E9B}" destId="{A527E888-15A5-45AF-9405-F2CFF1123E2F}" srcOrd="2" destOrd="0" presId="urn:microsoft.com/office/officeart/2008/layout/NameandTitleOrganizationalChart"/>
    <dgm:cxn modelId="{25D35375-69F3-4962-B555-D97B9908840C}" type="presParOf" srcId="{1F561954-8D5A-4FCB-A309-2551CEA9D352}" destId="{DAAB0AA1-4A86-406C-BE1F-42561313BDCC}" srcOrd="10" destOrd="0" presId="urn:microsoft.com/office/officeart/2008/layout/NameandTitleOrganizationalChart"/>
    <dgm:cxn modelId="{D1E5E039-68DB-48DA-ABB3-8C459DFCE49D}" type="presParOf" srcId="{1F561954-8D5A-4FCB-A309-2551CEA9D352}" destId="{00AD1181-4161-4715-BFA4-A223CD44A27C}" srcOrd="11" destOrd="0" presId="urn:microsoft.com/office/officeart/2008/layout/NameandTitleOrganizationalChart"/>
    <dgm:cxn modelId="{D80346D8-D659-4F7A-8ADC-748CA0A4760B}" type="presParOf" srcId="{00AD1181-4161-4715-BFA4-A223CD44A27C}" destId="{F1C1B09E-4A4C-49F7-B34D-ED8F5FC22285}" srcOrd="0" destOrd="0" presId="urn:microsoft.com/office/officeart/2008/layout/NameandTitleOrganizationalChart"/>
    <dgm:cxn modelId="{D5FD163F-7F2B-43FE-B993-F89F1A29AE20}" type="presParOf" srcId="{F1C1B09E-4A4C-49F7-B34D-ED8F5FC22285}" destId="{24AF440D-A385-4668-812E-34ECE1558130}" srcOrd="0" destOrd="0" presId="urn:microsoft.com/office/officeart/2008/layout/NameandTitleOrganizationalChart"/>
    <dgm:cxn modelId="{692BF2D0-6059-4E44-B6E6-E5B1B3172423}" type="presParOf" srcId="{F1C1B09E-4A4C-49F7-B34D-ED8F5FC22285}" destId="{E42F97F1-C5C2-4F0D-96DF-886D6B1FF569}" srcOrd="1" destOrd="0" presId="urn:microsoft.com/office/officeart/2008/layout/NameandTitleOrganizationalChart"/>
    <dgm:cxn modelId="{94F68A16-1C02-4FFF-B49F-DC87D81E7FE8}" type="presParOf" srcId="{F1C1B09E-4A4C-49F7-B34D-ED8F5FC22285}" destId="{9E7C3E0C-9E3A-4600-B5FC-C8EF66C56B0C}" srcOrd="2" destOrd="0" presId="urn:microsoft.com/office/officeart/2008/layout/NameandTitleOrganizationalChart"/>
    <dgm:cxn modelId="{68660E2B-50D3-4B15-AF7F-431BB77840E6}" type="presParOf" srcId="{00AD1181-4161-4715-BFA4-A223CD44A27C}" destId="{D8E92DC1-B199-40BE-9EF4-FCFF8FDC208C}" srcOrd="1" destOrd="0" presId="urn:microsoft.com/office/officeart/2008/layout/NameandTitleOrganizationalChart"/>
    <dgm:cxn modelId="{52DDE2D3-C280-49A4-94A8-E9144BD17BDD}" type="presParOf" srcId="{D8E92DC1-B199-40BE-9EF4-FCFF8FDC208C}" destId="{F258F110-744C-4CB5-9F34-AC351163095A}" srcOrd="0" destOrd="0" presId="urn:microsoft.com/office/officeart/2008/layout/NameandTitleOrganizationalChart"/>
    <dgm:cxn modelId="{3C64047C-F788-4B22-8A0C-C40885D9AA8A}" type="presParOf" srcId="{D8E92DC1-B199-40BE-9EF4-FCFF8FDC208C}" destId="{3390C51B-6076-4E1B-9BC5-4A5B8C5EE9D7}" srcOrd="1" destOrd="0" presId="urn:microsoft.com/office/officeart/2008/layout/NameandTitleOrganizationalChart"/>
    <dgm:cxn modelId="{A2556D4A-5F25-488B-8F0F-F30CE1DBCE78}" type="presParOf" srcId="{3390C51B-6076-4E1B-9BC5-4A5B8C5EE9D7}" destId="{13D9CDF8-F0C4-490A-B2BE-A6B8E3977B83}" srcOrd="0" destOrd="0" presId="urn:microsoft.com/office/officeart/2008/layout/NameandTitleOrganizationalChart"/>
    <dgm:cxn modelId="{E100DDB8-DAC4-41F8-A026-16FB8E6FD1C4}" type="presParOf" srcId="{13D9CDF8-F0C4-490A-B2BE-A6B8E3977B83}" destId="{A86BDA15-27D4-4B73-BB24-078D196BA51A}" srcOrd="0" destOrd="0" presId="urn:microsoft.com/office/officeart/2008/layout/NameandTitleOrganizationalChart"/>
    <dgm:cxn modelId="{05E5B877-4C9A-4BB0-91D1-0B6DE5B10405}" type="presParOf" srcId="{13D9CDF8-F0C4-490A-B2BE-A6B8E3977B83}" destId="{C641CD06-7E0E-4CF4-981C-3DAAA3EEF674}" srcOrd="1" destOrd="0" presId="urn:microsoft.com/office/officeart/2008/layout/NameandTitleOrganizationalChart"/>
    <dgm:cxn modelId="{82290AD2-EE79-4ADD-86BA-C78244ED7830}" type="presParOf" srcId="{13D9CDF8-F0C4-490A-B2BE-A6B8E3977B83}" destId="{EB59E784-9046-437B-A5A3-575DA92FFC21}" srcOrd="2" destOrd="0" presId="urn:microsoft.com/office/officeart/2008/layout/NameandTitleOrganizationalChart"/>
    <dgm:cxn modelId="{A2C878E2-00AC-4220-B2F1-453A0586C7F4}" type="presParOf" srcId="{3390C51B-6076-4E1B-9BC5-4A5B8C5EE9D7}" destId="{DE2DFD06-C097-4E8C-B274-445E9B40F48E}" srcOrd="1" destOrd="0" presId="urn:microsoft.com/office/officeart/2008/layout/NameandTitleOrganizationalChart"/>
    <dgm:cxn modelId="{2D32552C-94F6-4FF1-B136-2A992E92D2CF}" type="presParOf" srcId="{DE2DFD06-C097-4E8C-B274-445E9B40F48E}" destId="{970EB4A0-19F3-4D8D-AE04-087CB87720D2}" srcOrd="0" destOrd="0" presId="urn:microsoft.com/office/officeart/2008/layout/NameandTitleOrganizationalChart"/>
    <dgm:cxn modelId="{2C9654CF-5212-43F8-8080-F21A260BE840}" type="presParOf" srcId="{DE2DFD06-C097-4E8C-B274-445E9B40F48E}" destId="{F97DA2E9-0C62-4B56-96DF-4922CF1B0F1B}" srcOrd="1" destOrd="0" presId="urn:microsoft.com/office/officeart/2008/layout/NameandTitleOrganizationalChart"/>
    <dgm:cxn modelId="{8A074023-E5D7-45BA-B398-7FD0647B240F}" type="presParOf" srcId="{F97DA2E9-0C62-4B56-96DF-4922CF1B0F1B}" destId="{9C9ABE9C-089B-4CBC-8148-F45AC62AF861}" srcOrd="0" destOrd="0" presId="urn:microsoft.com/office/officeart/2008/layout/NameandTitleOrganizationalChart"/>
    <dgm:cxn modelId="{26A4BD42-62FC-4FCF-91B0-8AEA8137E5D7}" type="presParOf" srcId="{9C9ABE9C-089B-4CBC-8148-F45AC62AF861}" destId="{A51B4F52-316B-4C35-81D7-52097C1D1974}" srcOrd="0" destOrd="0" presId="urn:microsoft.com/office/officeart/2008/layout/NameandTitleOrganizationalChart"/>
    <dgm:cxn modelId="{7391BA95-F991-4BE1-BCD2-26F92165DE9A}" type="presParOf" srcId="{9C9ABE9C-089B-4CBC-8148-F45AC62AF861}" destId="{172769E1-C8CB-45B5-8CC0-29B4270A3C7B}" srcOrd="1" destOrd="0" presId="urn:microsoft.com/office/officeart/2008/layout/NameandTitleOrganizationalChart"/>
    <dgm:cxn modelId="{8C229C17-7CB3-4D89-9ADF-47B969D233A6}" type="presParOf" srcId="{9C9ABE9C-089B-4CBC-8148-F45AC62AF861}" destId="{76FD917F-9DB9-4E58-B9FD-7B95E4C710D7}" srcOrd="2" destOrd="0" presId="urn:microsoft.com/office/officeart/2008/layout/NameandTitleOrganizationalChart"/>
    <dgm:cxn modelId="{02529491-CD15-4C7D-BD0C-7A3372105CF4}" type="presParOf" srcId="{F97DA2E9-0C62-4B56-96DF-4922CF1B0F1B}" destId="{720DAE9E-C751-410C-8DA2-245FFB9AE405}" srcOrd="1" destOrd="0" presId="urn:microsoft.com/office/officeart/2008/layout/NameandTitleOrganizationalChart"/>
    <dgm:cxn modelId="{257E90E8-3C5B-4943-9688-C90216C52BC0}" type="presParOf" srcId="{F97DA2E9-0C62-4B56-96DF-4922CF1B0F1B}" destId="{CCEB5AB8-FC40-4C2C-930F-AA41CFF65C33}" srcOrd="2" destOrd="0" presId="urn:microsoft.com/office/officeart/2008/layout/NameandTitleOrganizationalChart"/>
    <dgm:cxn modelId="{DFB9366F-834D-413B-8E22-5E5AFD34C308}" type="presParOf" srcId="{DE2DFD06-C097-4E8C-B274-445E9B40F48E}" destId="{713E4EED-EB2A-4BFD-B154-482D7C64A6FF}" srcOrd="2" destOrd="0" presId="urn:microsoft.com/office/officeart/2008/layout/NameandTitleOrganizationalChart"/>
    <dgm:cxn modelId="{84250E6C-38F4-4D56-9687-78F87957202F}" type="presParOf" srcId="{DE2DFD06-C097-4E8C-B274-445E9B40F48E}" destId="{5BB3FE33-59E0-411A-8972-6E8BD51D1506}" srcOrd="3" destOrd="0" presId="urn:microsoft.com/office/officeart/2008/layout/NameandTitleOrganizationalChart"/>
    <dgm:cxn modelId="{A188A3F6-17DD-4B3B-AA8F-2CEC391DAF24}" type="presParOf" srcId="{5BB3FE33-59E0-411A-8972-6E8BD51D1506}" destId="{CC188E09-2625-4D9C-827C-1EA4504F6AE9}" srcOrd="0" destOrd="0" presId="urn:microsoft.com/office/officeart/2008/layout/NameandTitleOrganizationalChart"/>
    <dgm:cxn modelId="{0D3A7A19-7F71-440F-8BBA-021BE151B44C}" type="presParOf" srcId="{CC188E09-2625-4D9C-827C-1EA4504F6AE9}" destId="{AFD27C2B-72A4-4083-A458-D4525CB21C19}" srcOrd="0" destOrd="0" presId="urn:microsoft.com/office/officeart/2008/layout/NameandTitleOrganizationalChart"/>
    <dgm:cxn modelId="{25F3C101-8029-4804-91CA-071CF909914F}" type="presParOf" srcId="{CC188E09-2625-4D9C-827C-1EA4504F6AE9}" destId="{A4948DC1-7F5D-4FB2-B71E-D433A3C887B0}" srcOrd="1" destOrd="0" presId="urn:microsoft.com/office/officeart/2008/layout/NameandTitleOrganizationalChart"/>
    <dgm:cxn modelId="{11F9D12A-E459-4784-8ADC-B735E322672E}" type="presParOf" srcId="{CC188E09-2625-4D9C-827C-1EA4504F6AE9}" destId="{DFD1D3D9-564C-47B9-8971-5F1D4212E7DD}" srcOrd="2" destOrd="0" presId="urn:microsoft.com/office/officeart/2008/layout/NameandTitleOrganizationalChart"/>
    <dgm:cxn modelId="{A9C1B1C3-B5E7-4788-B46E-5EA172D6D7C1}" type="presParOf" srcId="{5BB3FE33-59E0-411A-8972-6E8BD51D1506}" destId="{FADA8E83-1AF6-42E4-B657-13E5C1FCFDAB}" srcOrd="1" destOrd="0" presId="urn:microsoft.com/office/officeart/2008/layout/NameandTitleOrganizationalChart"/>
    <dgm:cxn modelId="{51335FD9-A8EF-4A2A-82D9-7CBBCB1C0AE1}" type="presParOf" srcId="{FADA8E83-1AF6-42E4-B657-13E5C1FCFDAB}" destId="{47A30CC1-0CC1-49A0-9B39-362D47521929}" srcOrd="0" destOrd="0" presId="urn:microsoft.com/office/officeart/2008/layout/NameandTitleOrganizationalChart"/>
    <dgm:cxn modelId="{B4593F8A-A1F6-4F35-8F69-4EABE9D103AB}" type="presParOf" srcId="{FADA8E83-1AF6-42E4-B657-13E5C1FCFDAB}" destId="{9F2AB738-9548-4359-9225-6438DE6249EA}" srcOrd="1" destOrd="0" presId="urn:microsoft.com/office/officeart/2008/layout/NameandTitleOrganizationalChart"/>
    <dgm:cxn modelId="{2C559D53-B2B5-426D-A289-CF4212F99DB5}" type="presParOf" srcId="{9F2AB738-9548-4359-9225-6438DE6249EA}" destId="{D518D9C4-51E7-49C3-991C-381BDC96BC0A}" srcOrd="0" destOrd="0" presId="urn:microsoft.com/office/officeart/2008/layout/NameandTitleOrganizationalChart"/>
    <dgm:cxn modelId="{7FA54D57-4AF9-41CF-861B-F95DCBB4B1FB}" type="presParOf" srcId="{D518D9C4-51E7-49C3-991C-381BDC96BC0A}" destId="{0074B9BC-64D7-4640-B9CC-AB2216ECBB85}" srcOrd="0" destOrd="0" presId="urn:microsoft.com/office/officeart/2008/layout/NameandTitleOrganizationalChart"/>
    <dgm:cxn modelId="{67B84610-BEE7-48B3-8093-E710A217702E}" type="presParOf" srcId="{D518D9C4-51E7-49C3-991C-381BDC96BC0A}" destId="{1D7CBF80-73E9-4262-A618-36037F8048B5}" srcOrd="1" destOrd="0" presId="urn:microsoft.com/office/officeart/2008/layout/NameandTitleOrganizationalChart"/>
    <dgm:cxn modelId="{32094ACB-1190-4464-BCA7-333435BBB8BA}" type="presParOf" srcId="{D518D9C4-51E7-49C3-991C-381BDC96BC0A}" destId="{45C5590D-A953-4D79-9309-B4E39D45C652}" srcOrd="2" destOrd="0" presId="urn:microsoft.com/office/officeart/2008/layout/NameandTitleOrganizationalChart"/>
    <dgm:cxn modelId="{15D4B2CB-7676-4079-A849-7EBE1723E0FB}" type="presParOf" srcId="{9F2AB738-9548-4359-9225-6438DE6249EA}" destId="{E8FFC439-EA7E-4D42-9129-EFAFD996EA40}" srcOrd="1" destOrd="0" presId="urn:microsoft.com/office/officeart/2008/layout/NameandTitleOrganizationalChart"/>
    <dgm:cxn modelId="{E7E891CC-F66E-46F7-A8D6-471A788F382F}" type="presParOf" srcId="{9F2AB738-9548-4359-9225-6438DE6249EA}" destId="{D9BFFB7C-5CF3-4162-976C-68DEED0CA1AB}" srcOrd="2" destOrd="0" presId="urn:microsoft.com/office/officeart/2008/layout/NameandTitleOrganizationalChart"/>
    <dgm:cxn modelId="{C325E629-FA5E-493E-AB16-1B8FA980E111}" type="presParOf" srcId="{FADA8E83-1AF6-42E4-B657-13E5C1FCFDAB}" destId="{6276B4AB-3F11-4DEE-855A-59DBF7BED69B}" srcOrd="2" destOrd="0" presId="urn:microsoft.com/office/officeart/2008/layout/NameandTitleOrganizationalChart"/>
    <dgm:cxn modelId="{DB928D64-059C-43CC-A074-958783883B25}" type="presParOf" srcId="{FADA8E83-1AF6-42E4-B657-13E5C1FCFDAB}" destId="{1EA8B23B-203E-47E5-925C-3E83BA26D9D3}" srcOrd="3" destOrd="0" presId="urn:microsoft.com/office/officeart/2008/layout/NameandTitleOrganizationalChart"/>
    <dgm:cxn modelId="{E95920C8-6A70-4CEC-BC8E-C7A75051D04D}" type="presParOf" srcId="{1EA8B23B-203E-47E5-925C-3E83BA26D9D3}" destId="{235CEC55-600C-4903-BB29-CBD53F342D98}" srcOrd="0" destOrd="0" presId="urn:microsoft.com/office/officeart/2008/layout/NameandTitleOrganizationalChart"/>
    <dgm:cxn modelId="{87C59AF9-1AC0-4758-9314-70EE6D40A78F}" type="presParOf" srcId="{235CEC55-600C-4903-BB29-CBD53F342D98}" destId="{F68EB250-0312-48AB-8E40-AF312D40CFD0}" srcOrd="0" destOrd="0" presId="urn:microsoft.com/office/officeart/2008/layout/NameandTitleOrganizationalChart"/>
    <dgm:cxn modelId="{0CE7F712-BF57-4CC6-81DD-D9CABFE586C9}" type="presParOf" srcId="{235CEC55-600C-4903-BB29-CBD53F342D98}" destId="{3EB55155-932C-429B-9B20-19F4918ED778}" srcOrd="1" destOrd="0" presId="urn:microsoft.com/office/officeart/2008/layout/NameandTitleOrganizationalChart"/>
    <dgm:cxn modelId="{9C495E2E-950A-4EA7-A95D-351F0F5A940B}" type="presParOf" srcId="{235CEC55-600C-4903-BB29-CBD53F342D98}" destId="{4BAC7320-DC8E-4122-BD2F-31504200E0E4}" srcOrd="2" destOrd="0" presId="urn:microsoft.com/office/officeart/2008/layout/NameandTitleOrganizationalChart"/>
    <dgm:cxn modelId="{C91A3E32-D7DD-4BA0-8F4D-5A394C4D5451}" type="presParOf" srcId="{1EA8B23B-203E-47E5-925C-3E83BA26D9D3}" destId="{102C71ED-5705-42E6-9879-1C0B3A25B583}" srcOrd="1" destOrd="0" presId="urn:microsoft.com/office/officeart/2008/layout/NameandTitleOrganizationalChart"/>
    <dgm:cxn modelId="{B45F2D05-6832-42AF-A6AD-BF0ACADC9FDC}" type="presParOf" srcId="{1EA8B23B-203E-47E5-925C-3E83BA26D9D3}" destId="{D9E2DFB0-BEC6-4C8E-A03C-7A043FE9BE5A}" srcOrd="2" destOrd="0" presId="urn:microsoft.com/office/officeart/2008/layout/NameandTitleOrganizationalChart"/>
    <dgm:cxn modelId="{D214904D-053B-43AA-82D1-EE66ABE23B1D}" type="presParOf" srcId="{FADA8E83-1AF6-42E4-B657-13E5C1FCFDAB}" destId="{A368F715-E661-46D2-BA83-0922249F637F}" srcOrd="4" destOrd="0" presId="urn:microsoft.com/office/officeart/2008/layout/NameandTitleOrganizationalChart"/>
    <dgm:cxn modelId="{61ED7F2B-E8BC-46E8-BA1E-822AB62857BB}" type="presParOf" srcId="{FADA8E83-1AF6-42E4-B657-13E5C1FCFDAB}" destId="{CB85775D-0F6D-4DD2-B1EB-DEAAF7675F5B}" srcOrd="5" destOrd="0" presId="urn:microsoft.com/office/officeart/2008/layout/NameandTitleOrganizationalChart"/>
    <dgm:cxn modelId="{46D20592-7D17-4D59-BA9D-435234A46341}" type="presParOf" srcId="{CB85775D-0F6D-4DD2-B1EB-DEAAF7675F5B}" destId="{F0CDB936-AFDC-4C36-9F3B-20177F2FDA82}" srcOrd="0" destOrd="0" presId="urn:microsoft.com/office/officeart/2008/layout/NameandTitleOrganizationalChart"/>
    <dgm:cxn modelId="{184ABEFA-6221-4A78-93FE-D963A74702A5}" type="presParOf" srcId="{F0CDB936-AFDC-4C36-9F3B-20177F2FDA82}" destId="{991E2763-A9D8-4BB4-9B3D-795673D199FF}" srcOrd="0" destOrd="0" presId="urn:microsoft.com/office/officeart/2008/layout/NameandTitleOrganizationalChart"/>
    <dgm:cxn modelId="{CB6746F1-9BF9-4BAD-B9A9-B66E741D4C2B}" type="presParOf" srcId="{F0CDB936-AFDC-4C36-9F3B-20177F2FDA82}" destId="{A00C20B0-E13E-4A59-BDEE-C53129257466}" srcOrd="1" destOrd="0" presId="urn:microsoft.com/office/officeart/2008/layout/NameandTitleOrganizationalChart"/>
    <dgm:cxn modelId="{90E12A8D-1874-43A2-95A8-C16DC844F8A0}" type="presParOf" srcId="{F0CDB936-AFDC-4C36-9F3B-20177F2FDA82}" destId="{93BBFD8D-F543-4D1D-9D69-3EB2F8782101}" srcOrd="2" destOrd="0" presId="urn:microsoft.com/office/officeart/2008/layout/NameandTitleOrganizationalChart"/>
    <dgm:cxn modelId="{17255335-9296-4B2A-A8C8-A157ED55AAEC}" type="presParOf" srcId="{CB85775D-0F6D-4DD2-B1EB-DEAAF7675F5B}" destId="{0C1F5EFE-80C6-4AE8-9751-F5867C3D12B3}" srcOrd="1" destOrd="0" presId="urn:microsoft.com/office/officeart/2008/layout/NameandTitleOrganizationalChart"/>
    <dgm:cxn modelId="{8DE44B1A-5B49-43F9-BA9A-0BBE9D699F92}" type="presParOf" srcId="{CB85775D-0F6D-4DD2-B1EB-DEAAF7675F5B}" destId="{4BFFA1BB-B28B-4FD9-A754-209AB84A26EB}" srcOrd="2" destOrd="0" presId="urn:microsoft.com/office/officeart/2008/layout/NameandTitleOrganizationalChart"/>
    <dgm:cxn modelId="{87F338B3-DE4B-4FD6-8AA2-455FB8DCF038}" type="presParOf" srcId="{5BB3FE33-59E0-411A-8972-6E8BD51D1506}" destId="{4074BE25-92B6-4A9A-8951-18FE76B13159}" srcOrd="2" destOrd="0" presId="urn:microsoft.com/office/officeart/2008/layout/NameandTitleOrganizationalChart"/>
    <dgm:cxn modelId="{1FF68D53-4247-4D92-9288-A1F5CA401D80}" type="presParOf" srcId="{DE2DFD06-C097-4E8C-B274-445E9B40F48E}" destId="{049A4CCF-EF2B-437C-A077-CA829EA093F5}" srcOrd="4" destOrd="0" presId="urn:microsoft.com/office/officeart/2008/layout/NameandTitleOrganizationalChart"/>
    <dgm:cxn modelId="{BFF1D39D-31A7-4668-879F-53F0DDA5B139}" type="presParOf" srcId="{DE2DFD06-C097-4E8C-B274-445E9B40F48E}" destId="{738D1247-30C5-49C9-BDEE-FC491A034985}" srcOrd="5" destOrd="0" presId="urn:microsoft.com/office/officeart/2008/layout/NameandTitleOrganizationalChart"/>
    <dgm:cxn modelId="{7C493C1F-3AFE-4172-9CB4-26DE1B05E400}" type="presParOf" srcId="{738D1247-30C5-49C9-BDEE-FC491A034985}" destId="{16285E40-8D30-4CFC-91D0-6BFE4E126809}" srcOrd="0" destOrd="0" presId="urn:microsoft.com/office/officeart/2008/layout/NameandTitleOrganizationalChart"/>
    <dgm:cxn modelId="{777CDBD9-0E8C-4C08-9CEC-D3DC5873AEB1}" type="presParOf" srcId="{16285E40-8D30-4CFC-91D0-6BFE4E126809}" destId="{6033C39F-DA32-4F68-B083-6532331003EE}" srcOrd="0" destOrd="0" presId="urn:microsoft.com/office/officeart/2008/layout/NameandTitleOrganizationalChart"/>
    <dgm:cxn modelId="{B15C2E41-5942-4B7D-9CCC-65AE58A7C445}" type="presParOf" srcId="{16285E40-8D30-4CFC-91D0-6BFE4E126809}" destId="{1302BDA1-09DC-437F-A68D-1F170F26390B}" srcOrd="1" destOrd="0" presId="urn:microsoft.com/office/officeart/2008/layout/NameandTitleOrganizationalChart"/>
    <dgm:cxn modelId="{D90FE565-85C4-4BE2-9188-7A665B0DBF9D}" type="presParOf" srcId="{16285E40-8D30-4CFC-91D0-6BFE4E126809}" destId="{F97FBF8F-8B7B-413F-8D1E-68E8D39A494B}" srcOrd="2" destOrd="0" presId="urn:microsoft.com/office/officeart/2008/layout/NameandTitleOrganizationalChart"/>
    <dgm:cxn modelId="{184956A9-899D-40AC-ADE0-F4CD3EBD49AD}" type="presParOf" srcId="{738D1247-30C5-49C9-BDEE-FC491A034985}" destId="{1CE147D3-2A12-41D7-98ED-E9A08B54E619}" srcOrd="1" destOrd="0" presId="urn:microsoft.com/office/officeart/2008/layout/NameandTitleOrganizationalChart"/>
    <dgm:cxn modelId="{BFFF5959-C922-4173-8656-040E0E05A712}" type="presParOf" srcId="{738D1247-30C5-49C9-BDEE-FC491A034985}" destId="{0579F4D2-551C-430C-B8CE-1CFB09FAC130}" srcOrd="2" destOrd="0" presId="urn:microsoft.com/office/officeart/2008/layout/NameandTitleOrganizationalChart"/>
    <dgm:cxn modelId="{3801A8A9-2207-4E8A-BBF2-4DAD79A1FB9D}" type="presParOf" srcId="{DE2DFD06-C097-4E8C-B274-445E9B40F48E}" destId="{8772D1C5-3FC1-4DF6-993E-D894E83C6A69}" srcOrd="6" destOrd="0" presId="urn:microsoft.com/office/officeart/2008/layout/NameandTitleOrganizationalChart"/>
    <dgm:cxn modelId="{99541EFA-9B99-4239-93BC-908271DCAD09}" type="presParOf" srcId="{DE2DFD06-C097-4E8C-B274-445E9B40F48E}" destId="{52618AA3-1F8C-4907-8BF3-4EEFFCD2D1D9}" srcOrd="7" destOrd="0" presId="urn:microsoft.com/office/officeart/2008/layout/NameandTitleOrganizationalChart"/>
    <dgm:cxn modelId="{87C573E5-34EC-45BB-8146-356E8313A1B1}" type="presParOf" srcId="{52618AA3-1F8C-4907-8BF3-4EEFFCD2D1D9}" destId="{2FD680A2-59A6-45FD-8BE5-4E8A41ACA584}" srcOrd="0" destOrd="0" presId="urn:microsoft.com/office/officeart/2008/layout/NameandTitleOrganizationalChart"/>
    <dgm:cxn modelId="{71FA3995-46C8-48A5-B5D9-FF079A0C407E}" type="presParOf" srcId="{2FD680A2-59A6-45FD-8BE5-4E8A41ACA584}" destId="{7AA19062-4234-4F5A-88DA-877ECF417F22}" srcOrd="0" destOrd="0" presId="urn:microsoft.com/office/officeart/2008/layout/NameandTitleOrganizationalChart"/>
    <dgm:cxn modelId="{72285FF4-DDCB-470F-9E09-BFA6C5C57A2A}" type="presParOf" srcId="{2FD680A2-59A6-45FD-8BE5-4E8A41ACA584}" destId="{8BF0C840-B680-402B-A045-0BF1F33EC402}" srcOrd="1" destOrd="0" presId="urn:microsoft.com/office/officeart/2008/layout/NameandTitleOrganizationalChart"/>
    <dgm:cxn modelId="{00F2D2F5-A75E-448D-9492-F5387C558CA0}" type="presParOf" srcId="{2FD680A2-59A6-45FD-8BE5-4E8A41ACA584}" destId="{1EB999F3-FBEA-4275-AB04-97122E70CFBA}" srcOrd="2" destOrd="0" presId="urn:microsoft.com/office/officeart/2008/layout/NameandTitleOrganizationalChart"/>
    <dgm:cxn modelId="{FDCC3295-DA5C-498D-B932-2205A4DBAFD8}" type="presParOf" srcId="{52618AA3-1F8C-4907-8BF3-4EEFFCD2D1D9}" destId="{3DA16C1B-01B6-49F5-9F09-FB67E8217EF1}" srcOrd="1" destOrd="0" presId="urn:microsoft.com/office/officeart/2008/layout/NameandTitleOrganizationalChart"/>
    <dgm:cxn modelId="{EF3FC39F-629B-4AC5-8371-46072A31EAD8}" type="presParOf" srcId="{52618AA3-1F8C-4907-8BF3-4EEFFCD2D1D9}" destId="{3A37F669-C5D8-4372-856B-6A1F8E470E6B}" srcOrd="2" destOrd="0" presId="urn:microsoft.com/office/officeart/2008/layout/NameandTitleOrganizationalChart"/>
    <dgm:cxn modelId="{DF0573B1-0A85-4C82-A885-618574FDF8FD}" type="presParOf" srcId="{DE2DFD06-C097-4E8C-B274-445E9B40F48E}" destId="{981622A1-AE3B-4843-8468-1DA3745221B8}" srcOrd="8" destOrd="0" presId="urn:microsoft.com/office/officeart/2008/layout/NameandTitleOrganizationalChart"/>
    <dgm:cxn modelId="{4D226E1E-FF75-48B1-AAA4-DC262D898D73}" type="presParOf" srcId="{DE2DFD06-C097-4E8C-B274-445E9B40F48E}" destId="{BE1CBD10-D530-43B2-94DD-2647A1A92634}" srcOrd="9" destOrd="0" presId="urn:microsoft.com/office/officeart/2008/layout/NameandTitleOrganizationalChart"/>
    <dgm:cxn modelId="{EA4DB09B-C4C2-4E61-965C-F77843B13528}" type="presParOf" srcId="{BE1CBD10-D530-43B2-94DD-2647A1A92634}" destId="{73A48657-94DD-42CC-88C1-8CDE8545AB79}" srcOrd="0" destOrd="0" presId="urn:microsoft.com/office/officeart/2008/layout/NameandTitleOrganizationalChart"/>
    <dgm:cxn modelId="{D03D7F0D-EAA1-4C24-AE2D-37CFB0944916}" type="presParOf" srcId="{73A48657-94DD-42CC-88C1-8CDE8545AB79}" destId="{CEFF810F-0C78-4BFE-AEAB-EAB94ADDB3DA}" srcOrd="0" destOrd="0" presId="urn:microsoft.com/office/officeart/2008/layout/NameandTitleOrganizationalChart"/>
    <dgm:cxn modelId="{25FA5740-58BA-4CDB-8746-DD02E562D44D}" type="presParOf" srcId="{73A48657-94DD-42CC-88C1-8CDE8545AB79}" destId="{D2A16444-6F71-4313-AAE7-C37F7350CCBE}" srcOrd="1" destOrd="0" presId="urn:microsoft.com/office/officeart/2008/layout/NameandTitleOrganizationalChart"/>
    <dgm:cxn modelId="{07001C08-4CB9-48E4-840B-815BF591803D}" type="presParOf" srcId="{73A48657-94DD-42CC-88C1-8CDE8545AB79}" destId="{CD279287-ED23-482A-8F1F-E7EAEA62B7D9}" srcOrd="2" destOrd="0" presId="urn:microsoft.com/office/officeart/2008/layout/NameandTitleOrganizationalChart"/>
    <dgm:cxn modelId="{4564FB84-FA27-413F-85F2-D520B5D7B086}" type="presParOf" srcId="{BE1CBD10-D530-43B2-94DD-2647A1A92634}" destId="{3A728743-37F0-4609-A0F3-29E225A331D2}" srcOrd="1" destOrd="0" presId="urn:microsoft.com/office/officeart/2008/layout/NameandTitleOrganizationalChart"/>
    <dgm:cxn modelId="{0EF66F4D-681A-4660-A597-F44211A0CC45}" type="presParOf" srcId="{BE1CBD10-D530-43B2-94DD-2647A1A92634}" destId="{ACD36685-209B-49F4-B70F-E47A87272322}" srcOrd="2" destOrd="0" presId="urn:microsoft.com/office/officeart/2008/layout/NameandTitleOrganizationalChart"/>
    <dgm:cxn modelId="{AD560A52-6D85-4E79-9B04-F56F63CF2621}" type="presParOf" srcId="{3390C51B-6076-4E1B-9BC5-4A5B8C5EE9D7}" destId="{7B7BCCD1-626B-49F3-87B0-9612E4C7AE7C}" srcOrd="2" destOrd="0" presId="urn:microsoft.com/office/officeart/2008/layout/NameandTitleOrganizationalChart"/>
    <dgm:cxn modelId="{467C5671-B286-4D2F-879A-DB090C815CB2}" type="presParOf" srcId="{00AD1181-4161-4715-BFA4-A223CD44A27C}" destId="{8BD65DB5-E869-4B00-90EA-3D47F697F0E5}" srcOrd="2" destOrd="0" presId="urn:microsoft.com/office/officeart/2008/layout/NameandTitleOrganizationalChart"/>
    <dgm:cxn modelId="{10F85D3D-BE73-4653-98CD-03468AE6EAAC}" type="presParOf" srcId="{703EBE99-2FED-4A3F-90EE-F55EAB1F1234}" destId="{1A438965-D876-4A93-8BEC-2FF2B8CCC729}" srcOrd="2" destOrd="0" presId="urn:microsoft.com/office/officeart/2008/layout/NameandTitleOrganizationalChart"/>
    <dgm:cxn modelId="{B4ECBEA6-BB64-4D64-93A6-48F0696B7021}" type="presParOf" srcId="{E5D219A4-CA57-4482-A5BB-45C69B9DE7B1}" destId="{79A8CF19-0E0F-414A-BA28-B0C978A91B44}" srcOrd="1" destOrd="0" presId="urn:microsoft.com/office/officeart/2008/layout/NameandTitleOrganizationalChart"/>
    <dgm:cxn modelId="{41C2A362-6606-421B-A78E-40D64DC3E5AC}" type="presParOf" srcId="{79A8CF19-0E0F-414A-BA28-B0C978A91B44}" destId="{6B8F74FA-1A63-40FA-B3B4-CB7CDA8AB0DC}" srcOrd="0" destOrd="0" presId="urn:microsoft.com/office/officeart/2008/layout/NameandTitleOrganizationalChart"/>
    <dgm:cxn modelId="{39757F0D-1A45-4E06-BD77-C3B1E5289B8A}" type="presParOf" srcId="{6B8F74FA-1A63-40FA-B3B4-CB7CDA8AB0DC}" destId="{B53C849E-E28B-4B6D-A9FA-D39FD33AD587}" srcOrd="0" destOrd="0" presId="urn:microsoft.com/office/officeart/2008/layout/NameandTitleOrganizationalChart"/>
    <dgm:cxn modelId="{6019F2A6-9F4A-40D4-8860-4532BC95F5E8}" type="presParOf" srcId="{6B8F74FA-1A63-40FA-B3B4-CB7CDA8AB0DC}" destId="{AE4DEF00-8D36-401C-A3B8-2CE3914FDCF8}" srcOrd="1" destOrd="0" presId="urn:microsoft.com/office/officeart/2008/layout/NameandTitleOrganizationalChart"/>
    <dgm:cxn modelId="{F7E7A7ED-CC1D-4351-977A-DD80720B4914}" type="presParOf" srcId="{6B8F74FA-1A63-40FA-B3B4-CB7CDA8AB0DC}" destId="{961F8BF8-5838-400C-A62C-7C402B55FF33}" srcOrd="2" destOrd="0" presId="urn:microsoft.com/office/officeart/2008/layout/NameandTitleOrganizationalChart"/>
    <dgm:cxn modelId="{1ADA742F-64EE-473B-812A-D3EBE6ADD1AC}" type="presParOf" srcId="{79A8CF19-0E0F-414A-BA28-B0C978A91B44}" destId="{D967AD20-F052-465C-87C1-7791D4546E96}" srcOrd="1" destOrd="0" presId="urn:microsoft.com/office/officeart/2008/layout/NameandTitleOrganizationalChart"/>
    <dgm:cxn modelId="{01332167-DEE3-4C13-8221-AA8481F840EF}" type="presParOf" srcId="{79A8CF19-0E0F-414A-BA28-B0C978A91B44}" destId="{7768F5D8-860A-42A9-95E1-E3639356D6C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622A1-AE3B-4843-8468-1DA3745221B8}">
      <dsp:nvSpPr>
        <dsp:cNvPr id="0" name=""/>
        <dsp:cNvSpPr/>
      </dsp:nvSpPr>
      <dsp:spPr>
        <a:xfrm>
          <a:off x="8189527" y="4250886"/>
          <a:ext cx="3005997" cy="33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89"/>
              </a:lnTo>
              <a:lnTo>
                <a:pt x="3005997" y="199789"/>
              </a:lnTo>
              <a:lnTo>
                <a:pt x="3005997" y="3351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2D1C5-3FC1-4DF6-993E-D894E83C6A69}">
      <dsp:nvSpPr>
        <dsp:cNvPr id="0" name=""/>
        <dsp:cNvSpPr/>
      </dsp:nvSpPr>
      <dsp:spPr>
        <a:xfrm>
          <a:off x="8189527" y="4250886"/>
          <a:ext cx="1502998" cy="33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89"/>
              </a:lnTo>
              <a:lnTo>
                <a:pt x="1502998" y="199789"/>
              </a:lnTo>
              <a:lnTo>
                <a:pt x="1502998" y="3351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A4CCF-EF2B-437C-A077-CA829EA093F5}">
      <dsp:nvSpPr>
        <dsp:cNvPr id="0" name=""/>
        <dsp:cNvSpPr/>
      </dsp:nvSpPr>
      <dsp:spPr>
        <a:xfrm>
          <a:off x="8143807" y="4250886"/>
          <a:ext cx="91440" cy="335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1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8F715-E661-46D2-BA83-0922249F637F}">
      <dsp:nvSpPr>
        <dsp:cNvPr id="0" name=""/>
        <dsp:cNvSpPr/>
      </dsp:nvSpPr>
      <dsp:spPr>
        <a:xfrm>
          <a:off x="6686528" y="5166053"/>
          <a:ext cx="1502998" cy="33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89"/>
              </a:lnTo>
              <a:lnTo>
                <a:pt x="1502998" y="199789"/>
              </a:lnTo>
              <a:lnTo>
                <a:pt x="1502998" y="3351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6B4AB-3F11-4DEE-855A-59DBF7BED69B}">
      <dsp:nvSpPr>
        <dsp:cNvPr id="0" name=""/>
        <dsp:cNvSpPr/>
      </dsp:nvSpPr>
      <dsp:spPr>
        <a:xfrm>
          <a:off x="6640808" y="5166053"/>
          <a:ext cx="91440" cy="335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1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30CC1-0CC1-49A0-9B39-362D47521929}">
      <dsp:nvSpPr>
        <dsp:cNvPr id="0" name=""/>
        <dsp:cNvSpPr/>
      </dsp:nvSpPr>
      <dsp:spPr>
        <a:xfrm>
          <a:off x="5183529" y="5166053"/>
          <a:ext cx="1502998" cy="335131"/>
        </a:xfrm>
        <a:custGeom>
          <a:avLst/>
          <a:gdLst/>
          <a:ahLst/>
          <a:cxnLst/>
          <a:rect l="0" t="0" r="0" b="0"/>
          <a:pathLst>
            <a:path>
              <a:moveTo>
                <a:pt x="1502998" y="0"/>
              </a:moveTo>
              <a:lnTo>
                <a:pt x="1502998" y="199789"/>
              </a:lnTo>
              <a:lnTo>
                <a:pt x="0" y="199789"/>
              </a:lnTo>
              <a:lnTo>
                <a:pt x="0" y="3351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4EED-EB2A-4BFD-B154-482D7C64A6FF}">
      <dsp:nvSpPr>
        <dsp:cNvPr id="0" name=""/>
        <dsp:cNvSpPr/>
      </dsp:nvSpPr>
      <dsp:spPr>
        <a:xfrm>
          <a:off x="6686528" y="4250886"/>
          <a:ext cx="1502998" cy="335131"/>
        </a:xfrm>
        <a:custGeom>
          <a:avLst/>
          <a:gdLst/>
          <a:ahLst/>
          <a:cxnLst/>
          <a:rect l="0" t="0" r="0" b="0"/>
          <a:pathLst>
            <a:path>
              <a:moveTo>
                <a:pt x="1502998" y="0"/>
              </a:moveTo>
              <a:lnTo>
                <a:pt x="1502998" y="199789"/>
              </a:lnTo>
              <a:lnTo>
                <a:pt x="0" y="199789"/>
              </a:lnTo>
              <a:lnTo>
                <a:pt x="0" y="3351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EB4A0-19F3-4D8D-AE04-087CB87720D2}">
      <dsp:nvSpPr>
        <dsp:cNvPr id="0" name=""/>
        <dsp:cNvSpPr/>
      </dsp:nvSpPr>
      <dsp:spPr>
        <a:xfrm>
          <a:off x="5183529" y="4250886"/>
          <a:ext cx="3005997" cy="335131"/>
        </a:xfrm>
        <a:custGeom>
          <a:avLst/>
          <a:gdLst/>
          <a:ahLst/>
          <a:cxnLst/>
          <a:rect l="0" t="0" r="0" b="0"/>
          <a:pathLst>
            <a:path>
              <a:moveTo>
                <a:pt x="3005997" y="0"/>
              </a:moveTo>
              <a:lnTo>
                <a:pt x="3005997" y="199789"/>
              </a:lnTo>
              <a:lnTo>
                <a:pt x="0" y="199789"/>
              </a:lnTo>
              <a:lnTo>
                <a:pt x="0" y="3351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8F110-744C-4CB5-9F34-AC351163095A}">
      <dsp:nvSpPr>
        <dsp:cNvPr id="0" name=""/>
        <dsp:cNvSpPr/>
      </dsp:nvSpPr>
      <dsp:spPr>
        <a:xfrm>
          <a:off x="8143807" y="3335720"/>
          <a:ext cx="91440" cy="335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13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B0AA1-4A86-406C-BE1F-42561313BDCC}">
      <dsp:nvSpPr>
        <dsp:cNvPr id="0" name=""/>
        <dsp:cNvSpPr/>
      </dsp:nvSpPr>
      <dsp:spPr>
        <a:xfrm>
          <a:off x="4488044" y="2357446"/>
          <a:ext cx="3701482" cy="39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97"/>
              </a:lnTo>
              <a:lnTo>
                <a:pt x="3701482" y="262897"/>
              </a:lnTo>
              <a:lnTo>
                <a:pt x="3701482" y="3982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94B30-3300-4A13-A125-3C9AC4F8DB67}">
      <dsp:nvSpPr>
        <dsp:cNvPr id="0" name=""/>
        <dsp:cNvSpPr/>
      </dsp:nvSpPr>
      <dsp:spPr>
        <a:xfrm>
          <a:off x="4488044" y="2357446"/>
          <a:ext cx="2198483" cy="39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97"/>
              </a:lnTo>
              <a:lnTo>
                <a:pt x="2198483" y="262897"/>
              </a:lnTo>
              <a:lnTo>
                <a:pt x="2198483" y="3982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F5C69-881B-4925-8C5D-999CA1726EA9}">
      <dsp:nvSpPr>
        <dsp:cNvPr id="0" name=""/>
        <dsp:cNvSpPr/>
      </dsp:nvSpPr>
      <dsp:spPr>
        <a:xfrm>
          <a:off x="4488044" y="2357446"/>
          <a:ext cx="695484" cy="39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97"/>
              </a:lnTo>
              <a:lnTo>
                <a:pt x="695484" y="262897"/>
              </a:lnTo>
              <a:lnTo>
                <a:pt x="695484" y="3982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0BA24-13BF-41F7-8DB3-9E2634779CF7}">
      <dsp:nvSpPr>
        <dsp:cNvPr id="0" name=""/>
        <dsp:cNvSpPr/>
      </dsp:nvSpPr>
      <dsp:spPr>
        <a:xfrm>
          <a:off x="3680531" y="2357446"/>
          <a:ext cx="807513" cy="398239"/>
        </a:xfrm>
        <a:custGeom>
          <a:avLst/>
          <a:gdLst/>
          <a:ahLst/>
          <a:cxnLst/>
          <a:rect l="0" t="0" r="0" b="0"/>
          <a:pathLst>
            <a:path>
              <a:moveTo>
                <a:pt x="807513" y="0"/>
              </a:moveTo>
              <a:lnTo>
                <a:pt x="807513" y="262897"/>
              </a:lnTo>
              <a:lnTo>
                <a:pt x="0" y="262897"/>
              </a:lnTo>
              <a:lnTo>
                <a:pt x="0" y="3982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25A36-17F7-40FF-8AC7-21DDDBBABD7C}">
      <dsp:nvSpPr>
        <dsp:cNvPr id="0" name=""/>
        <dsp:cNvSpPr/>
      </dsp:nvSpPr>
      <dsp:spPr>
        <a:xfrm>
          <a:off x="2177532" y="2357446"/>
          <a:ext cx="2310512" cy="398239"/>
        </a:xfrm>
        <a:custGeom>
          <a:avLst/>
          <a:gdLst/>
          <a:ahLst/>
          <a:cxnLst/>
          <a:rect l="0" t="0" r="0" b="0"/>
          <a:pathLst>
            <a:path>
              <a:moveTo>
                <a:pt x="2310512" y="0"/>
              </a:moveTo>
              <a:lnTo>
                <a:pt x="2310512" y="262897"/>
              </a:lnTo>
              <a:lnTo>
                <a:pt x="0" y="262897"/>
              </a:lnTo>
              <a:lnTo>
                <a:pt x="0" y="3982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F4361-4BD4-4901-8E2B-2302C07D589B}">
      <dsp:nvSpPr>
        <dsp:cNvPr id="0" name=""/>
        <dsp:cNvSpPr/>
      </dsp:nvSpPr>
      <dsp:spPr>
        <a:xfrm>
          <a:off x="674533" y="2357446"/>
          <a:ext cx="3813511" cy="398239"/>
        </a:xfrm>
        <a:custGeom>
          <a:avLst/>
          <a:gdLst/>
          <a:ahLst/>
          <a:cxnLst/>
          <a:rect l="0" t="0" r="0" b="0"/>
          <a:pathLst>
            <a:path>
              <a:moveTo>
                <a:pt x="3813511" y="0"/>
              </a:moveTo>
              <a:lnTo>
                <a:pt x="3813511" y="262897"/>
              </a:lnTo>
              <a:lnTo>
                <a:pt x="0" y="262897"/>
              </a:lnTo>
              <a:lnTo>
                <a:pt x="0" y="3982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CDEF8-96E7-4DC9-BF90-89C9DE05B591}">
      <dsp:nvSpPr>
        <dsp:cNvPr id="0" name=""/>
        <dsp:cNvSpPr/>
      </dsp:nvSpPr>
      <dsp:spPr>
        <a:xfrm>
          <a:off x="2497048" y="1903627"/>
          <a:ext cx="3981992" cy="453819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8184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cap="none" spc="0" dirty="0" smtClean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a:rPr>
            <a:t>Libretto Universitario Studente</a:t>
          </a:r>
          <a:endParaRPr lang="it-IT" sz="2000" b="1" kern="1200" cap="none" spc="0" dirty="0">
            <a:ln w="12700" cmpd="sng">
              <a:solidFill>
                <a:schemeClr val="bg1">
                  <a:lumMod val="85000"/>
                </a:schemeClr>
              </a:solidFill>
              <a:prstDash val="solid"/>
            </a:ln>
            <a:effectLst/>
          </a:endParaRPr>
        </a:p>
      </dsp:txBody>
      <dsp:txXfrm>
        <a:off x="2497048" y="1903627"/>
        <a:ext cx="3981992" cy="453819"/>
      </dsp:txXfrm>
    </dsp:sp>
    <dsp:sp modelId="{0A440B04-0CE8-4E35-A98E-EDDB68D16A81}">
      <dsp:nvSpPr>
        <dsp:cNvPr id="0" name=""/>
        <dsp:cNvSpPr/>
      </dsp:nvSpPr>
      <dsp:spPr>
        <a:xfrm>
          <a:off x="4151958" y="2291657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 # N° Matricola</a:t>
          </a:r>
          <a:endParaRPr lang="it-IT" sz="900" kern="1200" dirty="0"/>
        </a:p>
      </dsp:txBody>
      <dsp:txXfrm>
        <a:off x="4151958" y="2291657"/>
        <a:ext cx="1008258" cy="193344"/>
      </dsp:txXfrm>
    </dsp:sp>
    <dsp:sp modelId="{7E9DE963-6B1A-411E-8A45-0990D735A720}">
      <dsp:nvSpPr>
        <dsp:cNvPr id="0" name=""/>
        <dsp:cNvSpPr/>
      </dsp:nvSpPr>
      <dsp:spPr>
        <a:xfrm>
          <a:off x="114390" y="2755685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1849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Nome</a:t>
          </a:r>
          <a:endParaRPr lang="it-IT" sz="1600" kern="1200" dirty="0"/>
        </a:p>
      </dsp:txBody>
      <dsp:txXfrm>
        <a:off x="114390" y="2755685"/>
        <a:ext cx="1120286" cy="580034"/>
      </dsp:txXfrm>
    </dsp:sp>
    <dsp:sp modelId="{3D537F93-4B3A-4E77-8D39-EDAE4E1E014D}">
      <dsp:nvSpPr>
        <dsp:cNvPr id="0" name=""/>
        <dsp:cNvSpPr/>
      </dsp:nvSpPr>
      <dsp:spPr>
        <a:xfrm>
          <a:off x="338447" y="3206823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900" kern="1200"/>
        </a:p>
      </dsp:txBody>
      <dsp:txXfrm>
        <a:off x="338447" y="3206823"/>
        <a:ext cx="1008258" cy="193344"/>
      </dsp:txXfrm>
    </dsp:sp>
    <dsp:sp modelId="{C751FE7D-9923-4C82-A571-87E4CB357475}">
      <dsp:nvSpPr>
        <dsp:cNvPr id="0" name=""/>
        <dsp:cNvSpPr/>
      </dsp:nvSpPr>
      <dsp:spPr>
        <a:xfrm>
          <a:off x="1617388" y="2755685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85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1849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Cognome</a:t>
          </a:r>
          <a:endParaRPr lang="it-IT" sz="1600" kern="1200" dirty="0"/>
        </a:p>
      </dsp:txBody>
      <dsp:txXfrm>
        <a:off x="1617388" y="2755685"/>
        <a:ext cx="1120286" cy="580034"/>
      </dsp:txXfrm>
    </dsp:sp>
    <dsp:sp modelId="{39061F9D-9A4F-40DC-A1A5-118124F77B45}">
      <dsp:nvSpPr>
        <dsp:cNvPr id="0" name=""/>
        <dsp:cNvSpPr/>
      </dsp:nvSpPr>
      <dsp:spPr>
        <a:xfrm>
          <a:off x="1841446" y="3206823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857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900" kern="1200" dirty="0"/>
        </a:p>
      </dsp:txBody>
      <dsp:txXfrm>
        <a:off x="1841446" y="3206823"/>
        <a:ext cx="1008258" cy="193344"/>
      </dsp:txXfrm>
    </dsp:sp>
    <dsp:sp modelId="{05F21698-ECC5-49E1-BC9B-C1E10401241A}">
      <dsp:nvSpPr>
        <dsp:cNvPr id="0" name=""/>
        <dsp:cNvSpPr/>
      </dsp:nvSpPr>
      <dsp:spPr>
        <a:xfrm>
          <a:off x="3120387" y="2755685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5714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1849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Facoltà</a:t>
          </a:r>
          <a:endParaRPr lang="it-IT" sz="1600" kern="1200" dirty="0"/>
        </a:p>
      </dsp:txBody>
      <dsp:txXfrm>
        <a:off x="3120387" y="2755685"/>
        <a:ext cx="1120286" cy="580034"/>
      </dsp:txXfrm>
    </dsp:sp>
    <dsp:sp modelId="{968C5F4C-23CE-40A8-91D8-7BEF32FD8A8A}">
      <dsp:nvSpPr>
        <dsp:cNvPr id="0" name=""/>
        <dsp:cNvSpPr/>
      </dsp:nvSpPr>
      <dsp:spPr>
        <a:xfrm>
          <a:off x="3344445" y="3206823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5714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900" kern="1200"/>
        </a:p>
      </dsp:txBody>
      <dsp:txXfrm>
        <a:off x="3344445" y="3206823"/>
        <a:ext cx="1008258" cy="193344"/>
      </dsp:txXfrm>
    </dsp:sp>
    <dsp:sp modelId="{7361E5F2-65C3-46FA-9355-EB981FC47DBF}">
      <dsp:nvSpPr>
        <dsp:cNvPr id="0" name=""/>
        <dsp:cNvSpPr/>
      </dsp:nvSpPr>
      <dsp:spPr>
        <a:xfrm>
          <a:off x="4623386" y="2755685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8571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1849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Anno Corso</a:t>
          </a:r>
          <a:endParaRPr lang="it-IT" sz="1600" kern="1200" dirty="0"/>
        </a:p>
      </dsp:txBody>
      <dsp:txXfrm>
        <a:off x="4623386" y="2755685"/>
        <a:ext cx="1120286" cy="580034"/>
      </dsp:txXfrm>
    </dsp:sp>
    <dsp:sp modelId="{1A1522DE-58B8-441A-AFCD-C92C6EDBD7C6}">
      <dsp:nvSpPr>
        <dsp:cNvPr id="0" name=""/>
        <dsp:cNvSpPr/>
      </dsp:nvSpPr>
      <dsp:spPr>
        <a:xfrm>
          <a:off x="4847443" y="3206823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8571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900" kern="1200"/>
        </a:p>
      </dsp:txBody>
      <dsp:txXfrm>
        <a:off x="4847443" y="3206823"/>
        <a:ext cx="1008258" cy="193344"/>
      </dsp:txXfrm>
    </dsp:sp>
    <dsp:sp modelId="{113A8074-48C2-467B-9535-022B6248F55D}">
      <dsp:nvSpPr>
        <dsp:cNvPr id="0" name=""/>
        <dsp:cNvSpPr/>
      </dsp:nvSpPr>
      <dsp:spPr>
        <a:xfrm>
          <a:off x="6126384" y="2755685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1429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1849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Fuori Corso</a:t>
          </a:r>
          <a:endParaRPr lang="it-IT" sz="1600" kern="1200" dirty="0"/>
        </a:p>
      </dsp:txBody>
      <dsp:txXfrm>
        <a:off x="6126384" y="2755685"/>
        <a:ext cx="1120286" cy="580034"/>
      </dsp:txXfrm>
    </dsp:sp>
    <dsp:sp modelId="{A35FDA7D-0E20-41D3-8921-57D6A34FEA4C}">
      <dsp:nvSpPr>
        <dsp:cNvPr id="0" name=""/>
        <dsp:cNvSpPr/>
      </dsp:nvSpPr>
      <dsp:spPr>
        <a:xfrm>
          <a:off x="6350442" y="3206823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1429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* Opzionale</a:t>
          </a:r>
          <a:endParaRPr lang="it-IT" sz="900" kern="1200" dirty="0"/>
        </a:p>
      </dsp:txBody>
      <dsp:txXfrm>
        <a:off x="6350442" y="3206823"/>
        <a:ext cx="1008258" cy="193344"/>
      </dsp:txXfrm>
    </dsp:sp>
    <dsp:sp modelId="{24AF440D-A385-4668-812E-34ECE1558130}">
      <dsp:nvSpPr>
        <dsp:cNvPr id="0" name=""/>
        <dsp:cNvSpPr/>
      </dsp:nvSpPr>
      <dsp:spPr>
        <a:xfrm>
          <a:off x="7629383" y="2755685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4286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1849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Esami</a:t>
          </a:r>
          <a:endParaRPr lang="it-IT" sz="1600" kern="1200" dirty="0"/>
        </a:p>
      </dsp:txBody>
      <dsp:txXfrm>
        <a:off x="7629383" y="2755685"/>
        <a:ext cx="1120286" cy="580034"/>
      </dsp:txXfrm>
    </dsp:sp>
    <dsp:sp modelId="{E42F97F1-C5C2-4F0D-96DF-886D6B1FF569}">
      <dsp:nvSpPr>
        <dsp:cNvPr id="0" name=""/>
        <dsp:cNvSpPr/>
      </dsp:nvSpPr>
      <dsp:spPr>
        <a:xfrm>
          <a:off x="7853441" y="3206823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4286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900" kern="1200"/>
        </a:p>
      </dsp:txBody>
      <dsp:txXfrm>
        <a:off x="7853441" y="3206823"/>
        <a:ext cx="1008258" cy="193344"/>
      </dsp:txXfrm>
    </dsp:sp>
    <dsp:sp modelId="{A86BDA15-27D4-4B73-BB24-078D196BA51A}">
      <dsp:nvSpPr>
        <dsp:cNvPr id="0" name=""/>
        <dsp:cNvSpPr/>
      </dsp:nvSpPr>
      <dsp:spPr>
        <a:xfrm>
          <a:off x="7629383" y="3670851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714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1849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Esame</a:t>
          </a:r>
          <a:endParaRPr lang="it-IT" sz="1600" kern="1200" dirty="0"/>
        </a:p>
      </dsp:txBody>
      <dsp:txXfrm>
        <a:off x="7629383" y="3670851"/>
        <a:ext cx="1120286" cy="580034"/>
      </dsp:txXfrm>
    </dsp:sp>
    <dsp:sp modelId="{C641CD06-7E0E-4CF4-981C-3DAAA3EEF674}">
      <dsp:nvSpPr>
        <dsp:cNvPr id="0" name=""/>
        <dsp:cNvSpPr/>
      </dsp:nvSpPr>
      <dsp:spPr>
        <a:xfrm>
          <a:off x="7853441" y="4121990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7143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Corso</a:t>
          </a:r>
          <a:endParaRPr lang="it-IT" sz="900" kern="1200" dirty="0"/>
        </a:p>
      </dsp:txBody>
      <dsp:txXfrm>
        <a:off x="7853441" y="4121990"/>
        <a:ext cx="1008258" cy="193344"/>
      </dsp:txXfrm>
    </dsp:sp>
    <dsp:sp modelId="{A51B4F52-316B-4C35-81D7-52097C1D1974}">
      <dsp:nvSpPr>
        <dsp:cNvPr id="0" name=""/>
        <dsp:cNvSpPr/>
      </dsp:nvSpPr>
      <dsp:spPr>
        <a:xfrm>
          <a:off x="4623386" y="4586018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84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Voto</a:t>
          </a:r>
          <a:endParaRPr lang="it-IT" sz="1400" kern="1200" dirty="0"/>
        </a:p>
      </dsp:txBody>
      <dsp:txXfrm>
        <a:off x="4623386" y="4586018"/>
        <a:ext cx="1120286" cy="580034"/>
      </dsp:txXfrm>
    </dsp:sp>
    <dsp:sp modelId="{172769E1-C8CB-45B5-8CC0-29B4270A3C7B}">
      <dsp:nvSpPr>
        <dsp:cNvPr id="0" name=""/>
        <dsp:cNvSpPr/>
      </dsp:nvSpPr>
      <dsp:spPr>
        <a:xfrm>
          <a:off x="4847443" y="5037156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900" kern="1200"/>
        </a:p>
      </dsp:txBody>
      <dsp:txXfrm>
        <a:off x="4847443" y="5037156"/>
        <a:ext cx="1008258" cy="193344"/>
      </dsp:txXfrm>
    </dsp:sp>
    <dsp:sp modelId="{AFD27C2B-72A4-4083-A458-D4525CB21C19}">
      <dsp:nvSpPr>
        <dsp:cNvPr id="0" name=""/>
        <dsp:cNvSpPr/>
      </dsp:nvSpPr>
      <dsp:spPr>
        <a:xfrm>
          <a:off x="6126384" y="4586018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285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84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Data</a:t>
          </a:r>
          <a:endParaRPr lang="it-IT" sz="1400" kern="1200" dirty="0"/>
        </a:p>
      </dsp:txBody>
      <dsp:txXfrm>
        <a:off x="6126384" y="4586018"/>
        <a:ext cx="1120286" cy="580034"/>
      </dsp:txXfrm>
    </dsp:sp>
    <dsp:sp modelId="{A4948DC1-7F5D-4FB2-B71E-D433A3C887B0}">
      <dsp:nvSpPr>
        <dsp:cNvPr id="0" name=""/>
        <dsp:cNvSpPr/>
      </dsp:nvSpPr>
      <dsp:spPr>
        <a:xfrm>
          <a:off x="6350442" y="5037156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2857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900" kern="1200"/>
        </a:p>
      </dsp:txBody>
      <dsp:txXfrm>
        <a:off x="6350442" y="5037156"/>
        <a:ext cx="1008258" cy="193344"/>
      </dsp:txXfrm>
    </dsp:sp>
    <dsp:sp modelId="{0074B9BC-64D7-4640-B9CC-AB2216ECBB85}">
      <dsp:nvSpPr>
        <dsp:cNvPr id="0" name=""/>
        <dsp:cNvSpPr/>
      </dsp:nvSpPr>
      <dsp:spPr>
        <a:xfrm>
          <a:off x="4623386" y="5501184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5714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84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Giorno</a:t>
          </a:r>
          <a:endParaRPr lang="it-IT" sz="1400" kern="1200" dirty="0"/>
        </a:p>
      </dsp:txBody>
      <dsp:txXfrm>
        <a:off x="4623386" y="5501184"/>
        <a:ext cx="1120286" cy="580034"/>
      </dsp:txXfrm>
    </dsp:sp>
    <dsp:sp modelId="{1D7CBF80-73E9-4262-A618-36037F8048B5}">
      <dsp:nvSpPr>
        <dsp:cNvPr id="0" name=""/>
        <dsp:cNvSpPr/>
      </dsp:nvSpPr>
      <dsp:spPr>
        <a:xfrm>
          <a:off x="4847443" y="5952322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5714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4847443" y="5952322"/>
        <a:ext cx="1008258" cy="193344"/>
      </dsp:txXfrm>
    </dsp:sp>
    <dsp:sp modelId="{F68EB250-0312-48AB-8E40-AF312D40CFD0}">
      <dsp:nvSpPr>
        <dsp:cNvPr id="0" name=""/>
        <dsp:cNvSpPr/>
      </dsp:nvSpPr>
      <dsp:spPr>
        <a:xfrm>
          <a:off x="6126384" y="5501184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8571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84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Mese</a:t>
          </a:r>
          <a:endParaRPr lang="it-IT" sz="1400" kern="1200" dirty="0"/>
        </a:p>
      </dsp:txBody>
      <dsp:txXfrm>
        <a:off x="6126384" y="5501184"/>
        <a:ext cx="1120286" cy="580034"/>
      </dsp:txXfrm>
    </dsp:sp>
    <dsp:sp modelId="{3EB55155-932C-429B-9B20-19F4918ED778}">
      <dsp:nvSpPr>
        <dsp:cNvPr id="0" name=""/>
        <dsp:cNvSpPr/>
      </dsp:nvSpPr>
      <dsp:spPr>
        <a:xfrm>
          <a:off x="6350442" y="5952322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8571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6350442" y="5952322"/>
        <a:ext cx="1008258" cy="193344"/>
      </dsp:txXfrm>
    </dsp:sp>
    <dsp:sp modelId="{991E2763-A9D8-4BB4-9B3D-795673D199FF}">
      <dsp:nvSpPr>
        <dsp:cNvPr id="0" name=""/>
        <dsp:cNvSpPr/>
      </dsp:nvSpPr>
      <dsp:spPr>
        <a:xfrm>
          <a:off x="7629383" y="5501184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1429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84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Anno</a:t>
          </a:r>
          <a:endParaRPr lang="it-IT" sz="1400" kern="1200" dirty="0"/>
        </a:p>
      </dsp:txBody>
      <dsp:txXfrm>
        <a:off x="7629383" y="5501184"/>
        <a:ext cx="1120286" cy="580034"/>
      </dsp:txXfrm>
    </dsp:sp>
    <dsp:sp modelId="{A00C20B0-E13E-4A59-BDEE-C53129257466}">
      <dsp:nvSpPr>
        <dsp:cNvPr id="0" name=""/>
        <dsp:cNvSpPr/>
      </dsp:nvSpPr>
      <dsp:spPr>
        <a:xfrm>
          <a:off x="7853441" y="5952322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1429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7853441" y="5952322"/>
        <a:ext cx="1008258" cy="193344"/>
      </dsp:txXfrm>
    </dsp:sp>
    <dsp:sp modelId="{6033C39F-DA32-4F68-B083-6532331003EE}">
      <dsp:nvSpPr>
        <dsp:cNvPr id="0" name=""/>
        <dsp:cNvSpPr/>
      </dsp:nvSpPr>
      <dsp:spPr>
        <a:xfrm>
          <a:off x="7629383" y="4586018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4286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84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Crediti</a:t>
          </a:r>
          <a:endParaRPr lang="it-IT" sz="1400" kern="1200" dirty="0"/>
        </a:p>
      </dsp:txBody>
      <dsp:txXfrm>
        <a:off x="7629383" y="4586018"/>
        <a:ext cx="1120286" cy="580034"/>
      </dsp:txXfrm>
    </dsp:sp>
    <dsp:sp modelId="{1302BDA1-09DC-437F-A68D-1F170F26390B}">
      <dsp:nvSpPr>
        <dsp:cNvPr id="0" name=""/>
        <dsp:cNvSpPr/>
      </dsp:nvSpPr>
      <dsp:spPr>
        <a:xfrm>
          <a:off x="7853441" y="5037156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4286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# Obbligatorio</a:t>
          </a:r>
        </a:p>
      </dsp:txBody>
      <dsp:txXfrm>
        <a:off x="7853441" y="5037156"/>
        <a:ext cx="1008258" cy="193344"/>
      </dsp:txXfrm>
    </dsp:sp>
    <dsp:sp modelId="{7AA19062-4234-4F5A-88DA-877ECF417F22}">
      <dsp:nvSpPr>
        <dsp:cNvPr id="0" name=""/>
        <dsp:cNvSpPr/>
      </dsp:nvSpPr>
      <dsp:spPr>
        <a:xfrm>
          <a:off x="9132382" y="4586018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714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84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Professore</a:t>
          </a:r>
          <a:endParaRPr lang="it-IT" sz="1400" kern="1200" dirty="0"/>
        </a:p>
      </dsp:txBody>
      <dsp:txXfrm>
        <a:off x="9132382" y="4586018"/>
        <a:ext cx="1120286" cy="580034"/>
      </dsp:txXfrm>
    </dsp:sp>
    <dsp:sp modelId="{8BF0C840-B680-402B-A045-0BF1F33EC402}">
      <dsp:nvSpPr>
        <dsp:cNvPr id="0" name=""/>
        <dsp:cNvSpPr/>
      </dsp:nvSpPr>
      <dsp:spPr>
        <a:xfrm>
          <a:off x="9356439" y="5037156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7143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* Opzionale</a:t>
          </a:r>
          <a:endParaRPr lang="it-IT" sz="900" kern="1200" dirty="0"/>
        </a:p>
      </dsp:txBody>
      <dsp:txXfrm>
        <a:off x="9356439" y="5037156"/>
        <a:ext cx="1008258" cy="193344"/>
      </dsp:txXfrm>
    </dsp:sp>
    <dsp:sp modelId="{CEFF810F-0C78-4BFE-AEAB-EAB94ADDB3DA}">
      <dsp:nvSpPr>
        <dsp:cNvPr id="0" name=""/>
        <dsp:cNvSpPr/>
      </dsp:nvSpPr>
      <dsp:spPr>
        <a:xfrm>
          <a:off x="10635381" y="4586018"/>
          <a:ext cx="1120286" cy="5800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84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Lode</a:t>
          </a:r>
          <a:endParaRPr lang="it-IT" sz="1400" kern="1200" dirty="0"/>
        </a:p>
      </dsp:txBody>
      <dsp:txXfrm>
        <a:off x="10635381" y="4586018"/>
        <a:ext cx="1120286" cy="580034"/>
      </dsp:txXfrm>
    </dsp:sp>
    <dsp:sp modelId="{D2A16444-6F71-4313-AAE7-C37F7350CCBE}">
      <dsp:nvSpPr>
        <dsp:cNvPr id="0" name=""/>
        <dsp:cNvSpPr/>
      </dsp:nvSpPr>
      <dsp:spPr>
        <a:xfrm>
          <a:off x="10859438" y="5037156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* Opzionale</a:t>
          </a:r>
          <a:endParaRPr lang="it-IT" sz="900" kern="1200" dirty="0"/>
        </a:p>
      </dsp:txBody>
      <dsp:txXfrm>
        <a:off x="10859438" y="5037156"/>
        <a:ext cx="1008258" cy="193344"/>
      </dsp:txXfrm>
    </dsp:sp>
    <dsp:sp modelId="{B53C849E-E28B-4B6D-A9FA-D39FD33AD587}">
      <dsp:nvSpPr>
        <dsp:cNvPr id="0" name=""/>
        <dsp:cNvSpPr/>
      </dsp:nvSpPr>
      <dsp:spPr>
        <a:xfrm>
          <a:off x="2443083" y="1039549"/>
          <a:ext cx="3981992" cy="453819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81849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cap="none" spc="0" dirty="0" smtClean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a:rPr>
            <a:t>STUDENTI</a:t>
          </a:r>
          <a:endParaRPr lang="it-IT" sz="2300" b="1" kern="1200" cap="none" spc="0" dirty="0">
            <a:ln w="12700" cmpd="sng">
              <a:solidFill>
                <a:schemeClr val="bg1">
                  <a:lumMod val="85000"/>
                </a:schemeClr>
              </a:solidFill>
              <a:prstDash val="solid"/>
            </a:ln>
            <a:effectLst/>
          </a:endParaRPr>
        </a:p>
      </dsp:txBody>
      <dsp:txXfrm>
        <a:off x="2443083" y="1039549"/>
        <a:ext cx="3981992" cy="453819"/>
      </dsp:txXfrm>
    </dsp:sp>
    <dsp:sp modelId="{AE4DEF00-8D36-401C-A3B8-2CE3914FDCF8}">
      <dsp:nvSpPr>
        <dsp:cNvPr id="0" name=""/>
        <dsp:cNvSpPr/>
      </dsp:nvSpPr>
      <dsp:spPr>
        <a:xfrm>
          <a:off x="368221" y="6503047"/>
          <a:ext cx="1008258" cy="193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368221" y="6503047"/>
        <a:ext cx="1008258" cy="19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70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7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9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2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3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1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96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18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49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7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3DE2-3571-492B-92B1-5C7B457172B4}" type="datetimeFigureOut">
              <a:rPr lang="it-IT" smtClean="0"/>
              <a:t>29/09/2017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C5F3-71A9-44DD-9C19-8FEC3B9A3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12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87269540"/>
              </p:ext>
            </p:extLst>
          </p:nvPr>
        </p:nvGraphicFramePr>
        <p:xfrm>
          <a:off x="111175" y="-552087"/>
          <a:ext cx="11982087" cy="804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Connettore 2 2"/>
          <p:cNvCxnSpPr/>
          <p:nvPr/>
        </p:nvCxnSpPr>
        <p:spPr>
          <a:xfrm>
            <a:off x="4520485" y="978794"/>
            <a:ext cx="0" cy="33485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74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>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Wan Der</dc:creator>
  <cp:lastModifiedBy>Wan Der</cp:lastModifiedBy>
  <cp:revision>12</cp:revision>
  <dcterms:created xsi:type="dcterms:W3CDTF">2017-09-28T15:40:47Z</dcterms:created>
  <dcterms:modified xsi:type="dcterms:W3CDTF">2017-09-29T18:44:06Z</dcterms:modified>
</cp:coreProperties>
</file>