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58BBF2"/>
    <a:srgbClr val="E84C3D"/>
    <a:srgbClr val="FD0155"/>
    <a:srgbClr val="1C6BEC"/>
    <a:srgbClr val="3209FF"/>
    <a:srgbClr val="3D8ECB"/>
    <a:srgbClr val="67E2FF"/>
    <a:srgbClr val="8AEA64"/>
    <a:srgbClr val="F39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644F-A89D-4CC3-973B-D1C31E2E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8A6FA-EAD2-45C8-BB16-93ED29AD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1505-11C1-40FB-8D81-7E097270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269F-CD9D-49CD-A9C5-FD7ADCB1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E3B3-CB6E-446C-8F24-91CDAEF7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6635-732F-4998-B042-0E7313E6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20CC6-31CC-40B1-B2FC-B402A304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871F-DBE2-48DA-A0BB-69849FB7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3139B-3AFA-480C-B0AD-8AAE8372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2904-3C7F-48ED-A256-C2FDC346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EAEED-2E87-4A96-9461-6834DC72E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B4B5-8262-4B09-9C05-D795A5E66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A6CB-172E-474C-8018-A32A1949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0961-BCBF-4671-A854-2B7BC705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F944-DF8D-4333-AAD5-62B1DDFB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37D2-0E63-4835-9766-93C864B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3227-B85C-4F39-8C95-48DCF7C7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F1D5-1D62-4BFC-AA14-8F471573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0576-6319-4F0C-A12B-19EC73EE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A177-6955-41F1-A9BA-CD7EC09E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0CC6-C667-48FE-BFBE-F59AE900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9FC34-AD05-469E-9F57-E3FB44F8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AACB6-AB8D-4E97-BB4A-A0914DA9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37CF-CA89-4A45-A2D4-00A09318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B020-D27A-42CD-A262-362F8657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DCCB-1C2E-4E23-93C1-EBA89F15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8D6E-994B-4079-AECC-806CB4B57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F4E0-BB00-4A38-9CDE-F2A34E442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C2EE4-B721-436E-964F-E48D5AF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033A5-DBFD-4183-A04D-6D025154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E0358-8C8E-425C-901C-9F495AAF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BC19-005C-49F8-A516-D029D42B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8FC47-1666-45E6-A7D6-D3B2C169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7487-3AE5-4D50-B08E-AFEB82C03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DE88-3F59-4414-8C2A-40D0A172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26C70-F3E3-4166-9765-2E39C16F9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CB284-B86A-448E-8E21-C9E8813F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C45F6-FD17-4548-AD37-D5AF66EA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E73AD-7FBF-45DD-A19C-730475FB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51B8-A5CE-4760-BA6C-FD4D7059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50E3D-979B-4DEA-AB5C-7F9FE35B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F47D0-3B6F-4C15-A2D8-8A233B61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6D00-C18F-4ECF-BD29-859DFC16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EA9F9-7761-42A6-BBDE-3E40A379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94726-2D17-41E4-9291-CFEF2C8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13C01-FE8C-4573-8B25-EF31A384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CEC8-7481-4FE0-A868-649AF77C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D52-75CE-4146-A75B-4BE55382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C375F-A164-4791-AE95-1C1E0B64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EC266-F571-4357-A753-50594F7B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17F1B-FC79-4C0D-AB60-81784A8F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B69B8-EFF4-4C42-9C28-AB76DD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585E-F0FC-4207-980A-EE9D5AD3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84505-E20B-446E-A107-80DCA60BB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25346-62E4-41E7-A371-3261652B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8A58D-3B2F-4879-8143-60D1BC82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8EBB-476C-44A6-BD88-7589318C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E6F4-8ACB-43B5-AF99-2D3E7A45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ECE73-568D-4DE4-9789-B042F9C8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3192-4782-4FE4-B42C-A89060A9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2536-5CA4-4A79-BBD6-57C132AC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8193-1602-4473-96D8-358FEB850B2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3679-AA3E-43CC-869D-6A69EF063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B289-5879-41D0-BA8D-208D0C4CC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0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BA30F9-7CB7-46F9-BD65-785CAA30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6" y="14991"/>
            <a:ext cx="12405674" cy="1787787"/>
          </a:xfrm>
        </p:spPr>
        <p:txBody>
          <a:bodyPr>
            <a:noAutofit/>
          </a:bodyPr>
          <a:lstStyle/>
          <a:p>
            <a:r>
              <a:rPr lang="en-US" sz="6000" b="1" dirty="0"/>
              <a:t>I</a:t>
            </a:r>
            <a:r>
              <a:rPr lang="en-US" sz="4800" b="1" dirty="0"/>
              <a:t>NFORMATICA</a:t>
            </a:r>
            <a:r>
              <a:rPr lang="en-US" sz="4000" dirty="0"/>
              <a:t> COME SUPERAMENTO DEI </a:t>
            </a:r>
            <a:br>
              <a:rPr lang="en-US" sz="4000" dirty="0"/>
            </a:br>
            <a:r>
              <a:rPr lang="en-US" sz="4000" dirty="0"/>
              <a:t>		</a:t>
            </a:r>
            <a:r>
              <a:rPr lang="en-US" sz="4800" b="1" dirty="0"/>
              <a:t>LIMITI</a:t>
            </a:r>
            <a:r>
              <a:rPr lang="en-US" sz="4000" dirty="0"/>
              <a:t> UMANI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86E99-FB9D-4D48-9276-3B603D626203}"/>
              </a:ext>
            </a:extLst>
          </p:cNvPr>
          <p:cNvGrpSpPr/>
          <p:nvPr/>
        </p:nvGrpSpPr>
        <p:grpSpPr>
          <a:xfrm flipH="1">
            <a:off x="1029806" y="2177915"/>
            <a:ext cx="10488488" cy="4581128"/>
            <a:chOff x="3756025" y="2001838"/>
            <a:chExt cx="4295775" cy="333057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7626BC0-D02B-4FC3-9060-139E2D77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001838"/>
              <a:ext cx="4295775" cy="3330575"/>
            </a:xfrm>
            <a:custGeom>
              <a:avLst/>
              <a:gdLst>
                <a:gd name="T0" fmla="*/ 3459 w 8118"/>
                <a:gd name="T1" fmla="*/ 6224 h 6296"/>
                <a:gd name="T2" fmla="*/ 4254 w 8118"/>
                <a:gd name="T3" fmla="*/ 5751 h 6296"/>
                <a:gd name="T4" fmla="*/ 4863 w 8118"/>
                <a:gd name="T5" fmla="*/ 5229 h 6296"/>
                <a:gd name="T6" fmla="*/ 5206 w 8118"/>
                <a:gd name="T7" fmla="*/ 4744 h 6296"/>
                <a:gd name="T8" fmla="*/ 5288 w 8118"/>
                <a:gd name="T9" fmla="*/ 4488 h 6296"/>
                <a:gd name="T10" fmla="*/ 5287 w 8118"/>
                <a:gd name="T11" fmla="*/ 4243 h 6296"/>
                <a:gd name="T12" fmla="*/ 5192 w 8118"/>
                <a:gd name="T13" fmla="*/ 4016 h 6296"/>
                <a:gd name="T14" fmla="*/ 4996 w 8118"/>
                <a:gd name="T15" fmla="*/ 3810 h 6296"/>
                <a:gd name="T16" fmla="*/ 4789 w 8118"/>
                <a:gd name="T17" fmla="*/ 3677 h 6296"/>
                <a:gd name="T18" fmla="*/ 4050 w 8118"/>
                <a:gd name="T19" fmla="*/ 3356 h 6296"/>
                <a:gd name="T20" fmla="*/ 2882 w 8118"/>
                <a:gd name="T21" fmla="*/ 3013 h 6296"/>
                <a:gd name="T22" fmla="*/ 1377 w 8118"/>
                <a:gd name="T23" fmla="*/ 2619 h 6296"/>
                <a:gd name="T24" fmla="*/ 747 w 8118"/>
                <a:gd name="T25" fmla="*/ 2387 h 6296"/>
                <a:gd name="T26" fmla="*/ 475 w 8118"/>
                <a:gd name="T27" fmla="*/ 2216 h 6296"/>
                <a:gd name="T28" fmla="*/ 356 w 8118"/>
                <a:gd name="T29" fmla="*/ 2023 h 6296"/>
                <a:gd name="T30" fmla="*/ 396 w 8118"/>
                <a:gd name="T31" fmla="*/ 1840 h 6296"/>
                <a:gd name="T32" fmla="*/ 516 w 8118"/>
                <a:gd name="T33" fmla="*/ 1693 h 6296"/>
                <a:gd name="T34" fmla="*/ 866 w 8118"/>
                <a:gd name="T35" fmla="*/ 1474 h 6296"/>
                <a:gd name="T36" fmla="*/ 1594 w 8118"/>
                <a:gd name="T37" fmla="*/ 1209 h 6296"/>
                <a:gd name="T38" fmla="*/ 2453 w 8118"/>
                <a:gd name="T39" fmla="*/ 910 h 6296"/>
                <a:gd name="T40" fmla="*/ 2644 w 8118"/>
                <a:gd name="T41" fmla="*/ 779 h 6296"/>
                <a:gd name="T42" fmla="*/ 2703 w 8118"/>
                <a:gd name="T43" fmla="*/ 649 h 6296"/>
                <a:gd name="T44" fmla="*/ 2661 w 8118"/>
                <a:gd name="T45" fmla="*/ 525 h 6296"/>
                <a:gd name="T46" fmla="*/ 2470 w 8118"/>
                <a:gd name="T47" fmla="*/ 377 h 6296"/>
                <a:gd name="T48" fmla="*/ 2062 w 8118"/>
                <a:gd name="T49" fmla="*/ 249 h 6296"/>
                <a:gd name="T50" fmla="*/ 1014 w 8118"/>
                <a:gd name="T51" fmla="*/ 123 h 6296"/>
                <a:gd name="T52" fmla="*/ 0 w 8118"/>
                <a:gd name="T53" fmla="*/ 95 h 6296"/>
                <a:gd name="T54" fmla="*/ 598 w 8118"/>
                <a:gd name="T55" fmla="*/ 5 h 6296"/>
                <a:gd name="T56" fmla="*/ 1918 w 8118"/>
                <a:gd name="T57" fmla="*/ 93 h 6296"/>
                <a:gd name="T58" fmla="*/ 2563 w 8118"/>
                <a:gd name="T59" fmla="*/ 221 h 6296"/>
                <a:gd name="T60" fmla="*/ 2929 w 8118"/>
                <a:gd name="T61" fmla="*/ 391 h 6296"/>
                <a:gd name="T62" fmla="*/ 3026 w 8118"/>
                <a:gd name="T63" fmla="*/ 502 h 6296"/>
                <a:gd name="T64" fmla="*/ 3059 w 8118"/>
                <a:gd name="T65" fmla="*/ 640 h 6296"/>
                <a:gd name="T66" fmla="*/ 2994 w 8118"/>
                <a:gd name="T67" fmla="*/ 767 h 6296"/>
                <a:gd name="T68" fmla="*/ 2689 w 8118"/>
                <a:gd name="T69" fmla="*/ 979 h 6296"/>
                <a:gd name="T70" fmla="*/ 1936 w 8118"/>
                <a:gd name="T71" fmla="*/ 1306 h 6296"/>
                <a:gd name="T72" fmla="*/ 1429 w 8118"/>
                <a:gd name="T73" fmla="*/ 1589 h 6296"/>
                <a:gd name="T74" fmla="*/ 1303 w 8118"/>
                <a:gd name="T75" fmla="*/ 1729 h 6296"/>
                <a:gd name="T76" fmla="*/ 1292 w 8118"/>
                <a:gd name="T77" fmla="*/ 1867 h 6296"/>
                <a:gd name="T78" fmla="*/ 1463 w 8118"/>
                <a:gd name="T79" fmla="*/ 2026 h 6296"/>
                <a:gd name="T80" fmla="*/ 1872 w 8118"/>
                <a:gd name="T81" fmla="*/ 2201 h 6296"/>
                <a:gd name="T82" fmla="*/ 2962 w 8118"/>
                <a:gd name="T83" fmla="*/ 2495 h 6296"/>
                <a:gd name="T84" fmla="*/ 5216 w 8118"/>
                <a:gd name="T85" fmla="*/ 3022 h 6296"/>
                <a:gd name="T86" fmla="*/ 6311 w 8118"/>
                <a:gd name="T87" fmla="*/ 3368 h 6296"/>
                <a:gd name="T88" fmla="*/ 6705 w 8118"/>
                <a:gd name="T89" fmla="*/ 3545 h 6296"/>
                <a:gd name="T90" fmla="*/ 7424 w 8118"/>
                <a:gd name="T91" fmla="*/ 3998 h 6296"/>
                <a:gd name="T92" fmla="*/ 7873 w 8118"/>
                <a:gd name="T93" fmla="*/ 4492 h 6296"/>
                <a:gd name="T94" fmla="*/ 8086 w 8118"/>
                <a:gd name="T95" fmla="*/ 5022 h 6296"/>
                <a:gd name="T96" fmla="*/ 8104 w 8118"/>
                <a:gd name="T97" fmla="*/ 5589 h 6296"/>
                <a:gd name="T98" fmla="*/ 7960 w 8118"/>
                <a:gd name="T99" fmla="*/ 6193 h 6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18" h="6296">
                  <a:moveTo>
                    <a:pt x="7922" y="6296"/>
                  </a:moveTo>
                  <a:lnTo>
                    <a:pt x="3312" y="6296"/>
                  </a:lnTo>
                  <a:lnTo>
                    <a:pt x="3459" y="6224"/>
                  </a:lnTo>
                  <a:lnTo>
                    <a:pt x="3740" y="6075"/>
                  </a:lnTo>
                  <a:lnTo>
                    <a:pt x="4007" y="5916"/>
                  </a:lnTo>
                  <a:lnTo>
                    <a:pt x="4254" y="5751"/>
                  </a:lnTo>
                  <a:lnTo>
                    <a:pt x="4480" y="5581"/>
                  </a:lnTo>
                  <a:lnTo>
                    <a:pt x="4685" y="5407"/>
                  </a:lnTo>
                  <a:lnTo>
                    <a:pt x="4863" y="5229"/>
                  </a:lnTo>
                  <a:lnTo>
                    <a:pt x="5016" y="5052"/>
                  </a:lnTo>
                  <a:lnTo>
                    <a:pt x="5137" y="4875"/>
                  </a:lnTo>
                  <a:lnTo>
                    <a:pt x="5206" y="4744"/>
                  </a:lnTo>
                  <a:lnTo>
                    <a:pt x="5242" y="4658"/>
                  </a:lnTo>
                  <a:lnTo>
                    <a:pt x="5270" y="4571"/>
                  </a:lnTo>
                  <a:lnTo>
                    <a:pt x="5288" y="4488"/>
                  </a:lnTo>
                  <a:lnTo>
                    <a:pt x="5297" y="4404"/>
                  </a:lnTo>
                  <a:lnTo>
                    <a:pt x="5297" y="4322"/>
                  </a:lnTo>
                  <a:lnTo>
                    <a:pt x="5287" y="4243"/>
                  </a:lnTo>
                  <a:lnTo>
                    <a:pt x="5265" y="4165"/>
                  </a:lnTo>
                  <a:lnTo>
                    <a:pt x="5234" y="4089"/>
                  </a:lnTo>
                  <a:lnTo>
                    <a:pt x="5192" y="4016"/>
                  </a:lnTo>
                  <a:lnTo>
                    <a:pt x="5138" y="3944"/>
                  </a:lnTo>
                  <a:lnTo>
                    <a:pt x="5074" y="3876"/>
                  </a:lnTo>
                  <a:lnTo>
                    <a:pt x="4996" y="3810"/>
                  </a:lnTo>
                  <a:lnTo>
                    <a:pt x="4908" y="3746"/>
                  </a:lnTo>
                  <a:lnTo>
                    <a:pt x="4858" y="3717"/>
                  </a:lnTo>
                  <a:lnTo>
                    <a:pt x="4789" y="3677"/>
                  </a:lnTo>
                  <a:lnTo>
                    <a:pt x="4640" y="3599"/>
                  </a:lnTo>
                  <a:lnTo>
                    <a:pt x="4401" y="3490"/>
                  </a:lnTo>
                  <a:lnTo>
                    <a:pt x="4050" y="3356"/>
                  </a:lnTo>
                  <a:lnTo>
                    <a:pt x="3674" y="3234"/>
                  </a:lnTo>
                  <a:lnTo>
                    <a:pt x="3282" y="3120"/>
                  </a:lnTo>
                  <a:lnTo>
                    <a:pt x="2882" y="3013"/>
                  </a:lnTo>
                  <a:lnTo>
                    <a:pt x="2284" y="2862"/>
                  </a:lnTo>
                  <a:lnTo>
                    <a:pt x="1722" y="2717"/>
                  </a:lnTo>
                  <a:lnTo>
                    <a:pt x="1377" y="2619"/>
                  </a:lnTo>
                  <a:lnTo>
                    <a:pt x="1069" y="2519"/>
                  </a:lnTo>
                  <a:lnTo>
                    <a:pt x="867" y="2442"/>
                  </a:lnTo>
                  <a:lnTo>
                    <a:pt x="747" y="2387"/>
                  </a:lnTo>
                  <a:lnTo>
                    <a:pt x="641" y="2332"/>
                  </a:lnTo>
                  <a:lnTo>
                    <a:pt x="550" y="2275"/>
                  </a:lnTo>
                  <a:lnTo>
                    <a:pt x="475" y="2216"/>
                  </a:lnTo>
                  <a:lnTo>
                    <a:pt x="416" y="2154"/>
                  </a:lnTo>
                  <a:lnTo>
                    <a:pt x="377" y="2090"/>
                  </a:lnTo>
                  <a:lnTo>
                    <a:pt x="356" y="2023"/>
                  </a:lnTo>
                  <a:lnTo>
                    <a:pt x="356" y="1952"/>
                  </a:lnTo>
                  <a:lnTo>
                    <a:pt x="376" y="1879"/>
                  </a:lnTo>
                  <a:lnTo>
                    <a:pt x="396" y="1840"/>
                  </a:lnTo>
                  <a:lnTo>
                    <a:pt x="415" y="1810"/>
                  </a:lnTo>
                  <a:lnTo>
                    <a:pt x="461" y="1751"/>
                  </a:lnTo>
                  <a:lnTo>
                    <a:pt x="516" y="1693"/>
                  </a:lnTo>
                  <a:lnTo>
                    <a:pt x="580" y="1640"/>
                  </a:lnTo>
                  <a:lnTo>
                    <a:pt x="691" y="1565"/>
                  </a:lnTo>
                  <a:lnTo>
                    <a:pt x="866" y="1474"/>
                  </a:lnTo>
                  <a:lnTo>
                    <a:pt x="1060" y="1391"/>
                  </a:lnTo>
                  <a:lnTo>
                    <a:pt x="1269" y="1314"/>
                  </a:lnTo>
                  <a:lnTo>
                    <a:pt x="1594" y="1209"/>
                  </a:lnTo>
                  <a:lnTo>
                    <a:pt x="2019" y="1078"/>
                  </a:lnTo>
                  <a:lnTo>
                    <a:pt x="2297" y="979"/>
                  </a:lnTo>
                  <a:lnTo>
                    <a:pt x="2453" y="910"/>
                  </a:lnTo>
                  <a:lnTo>
                    <a:pt x="2548" y="855"/>
                  </a:lnTo>
                  <a:lnTo>
                    <a:pt x="2601" y="817"/>
                  </a:lnTo>
                  <a:lnTo>
                    <a:pt x="2644" y="779"/>
                  </a:lnTo>
                  <a:lnTo>
                    <a:pt x="2676" y="737"/>
                  </a:lnTo>
                  <a:lnTo>
                    <a:pt x="2696" y="694"/>
                  </a:lnTo>
                  <a:lnTo>
                    <a:pt x="2703" y="649"/>
                  </a:lnTo>
                  <a:lnTo>
                    <a:pt x="2697" y="601"/>
                  </a:lnTo>
                  <a:lnTo>
                    <a:pt x="2677" y="551"/>
                  </a:lnTo>
                  <a:lnTo>
                    <a:pt x="2661" y="525"/>
                  </a:lnTo>
                  <a:lnTo>
                    <a:pt x="2637" y="492"/>
                  </a:lnTo>
                  <a:lnTo>
                    <a:pt x="2565" y="432"/>
                  </a:lnTo>
                  <a:lnTo>
                    <a:pt x="2470" y="377"/>
                  </a:lnTo>
                  <a:lnTo>
                    <a:pt x="2353" y="329"/>
                  </a:lnTo>
                  <a:lnTo>
                    <a:pt x="2216" y="286"/>
                  </a:lnTo>
                  <a:lnTo>
                    <a:pt x="2062" y="249"/>
                  </a:lnTo>
                  <a:lnTo>
                    <a:pt x="1806" y="203"/>
                  </a:lnTo>
                  <a:lnTo>
                    <a:pt x="1423" y="155"/>
                  </a:lnTo>
                  <a:lnTo>
                    <a:pt x="1014" y="123"/>
                  </a:lnTo>
                  <a:lnTo>
                    <a:pt x="598" y="105"/>
                  </a:lnTo>
                  <a:lnTo>
                    <a:pt x="192" y="96"/>
                  </a:lnTo>
                  <a:lnTo>
                    <a:pt x="0" y="95"/>
                  </a:lnTo>
                  <a:lnTo>
                    <a:pt x="0" y="1"/>
                  </a:lnTo>
                  <a:lnTo>
                    <a:pt x="186" y="0"/>
                  </a:lnTo>
                  <a:lnTo>
                    <a:pt x="598" y="5"/>
                  </a:lnTo>
                  <a:lnTo>
                    <a:pt x="1038" y="20"/>
                  </a:lnTo>
                  <a:lnTo>
                    <a:pt x="1486" y="48"/>
                  </a:lnTo>
                  <a:lnTo>
                    <a:pt x="1918" y="93"/>
                  </a:lnTo>
                  <a:lnTo>
                    <a:pt x="2215" y="141"/>
                  </a:lnTo>
                  <a:lnTo>
                    <a:pt x="2398" y="178"/>
                  </a:lnTo>
                  <a:lnTo>
                    <a:pt x="2563" y="221"/>
                  </a:lnTo>
                  <a:lnTo>
                    <a:pt x="2709" y="272"/>
                  </a:lnTo>
                  <a:lnTo>
                    <a:pt x="2831" y="328"/>
                  </a:lnTo>
                  <a:lnTo>
                    <a:pt x="2929" y="391"/>
                  </a:lnTo>
                  <a:lnTo>
                    <a:pt x="2967" y="427"/>
                  </a:lnTo>
                  <a:lnTo>
                    <a:pt x="2990" y="453"/>
                  </a:lnTo>
                  <a:lnTo>
                    <a:pt x="3026" y="502"/>
                  </a:lnTo>
                  <a:lnTo>
                    <a:pt x="3049" y="550"/>
                  </a:lnTo>
                  <a:lnTo>
                    <a:pt x="3060" y="596"/>
                  </a:lnTo>
                  <a:lnTo>
                    <a:pt x="3059" y="640"/>
                  </a:lnTo>
                  <a:lnTo>
                    <a:pt x="3047" y="684"/>
                  </a:lnTo>
                  <a:lnTo>
                    <a:pt x="3026" y="727"/>
                  </a:lnTo>
                  <a:lnTo>
                    <a:pt x="2994" y="767"/>
                  </a:lnTo>
                  <a:lnTo>
                    <a:pt x="2932" y="828"/>
                  </a:lnTo>
                  <a:lnTo>
                    <a:pt x="2823" y="904"/>
                  </a:lnTo>
                  <a:lnTo>
                    <a:pt x="2689" y="979"/>
                  </a:lnTo>
                  <a:lnTo>
                    <a:pt x="2535" y="1052"/>
                  </a:lnTo>
                  <a:lnTo>
                    <a:pt x="2284" y="1160"/>
                  </a:lnTo>
                  <a:lnTo>
                    <a:pt x="1936" y="1306"/>
                  </a:lnTo>
                  <a:lnTo>
                    <a:pt x="1694" y="1422"/>
                  </a:lnTo>
                  <a:lnTo>
                    <a:pt x="1550" y="1503"/>
                  </a:lnTo>
                  <a:lnTo>
                    <a:pt x="1429" y="1589"/>
                  </a:lnTo>
                  <a:lnTo>
                    <a:pt x="1357" y="1657"/>
                  </a:lnTo>
                  <a:lnTo>
                    <a:pt x="1319" y="1704"/>
                  </a:lnTo>
                  <a:lnTo>
                    <a:pt x="1303" y="1729"/>
                  </a:lnTo>
                  <a:lnTo>
                    <a:pt x="1287" y="1758"/>
                  </a:lnTo>
                  <a:lnTo>
                    <a:pt x="1277" y="1814"/>
                  </a:lnTo>
                  <a:lnTo>
                    <a:pt x="1292" y="1867"/>
                  </a:lnTo>
                  <a:lnTo>
                    <a:pt x="1328" y="1922"/>
                  </a:lnTo>
                  <a:lnTo>
                    <a:pt x="1385" y="1974"/>
                  </a:lnTo>
                  <a:lnTo>
                    <a:pt x="1463" y="2026"/>
                  </a:lnTo>
                  <a:lnTo>
                    <a:pt x="1558" y="2076"/>
                  </a:lnTo>
                  <a:lnTo>
                    <a:pt x="1673" y="2126"/>
                  </a:lnTo>
                  <a:lnTo>
                    <a:pt x="1872" y="2201"/>
                  </a:lnTo>
                  <a:lnTo>
                    <a:pt x="2190" y="2299"/>
                  </a:lnTo>
                  <a:lnTo>
                    <a:pt x="2558" y="2397"/>
                  </a:lnTo>
                  <a:lnTo>
                    <a:pt x="2962" y="2495"/>
                  </a:lnTo>
                  <a:lnTo>
                    <a:pt x="3618" y="2643"/>
                  </a:lnTo>
                  <a:lnTo>
                    <a:pt x="4539" y="2854"/>
                  </a:lnTo>
                  <a:lnTo>
                    <a:pt x="5216" y="3022"/>
                  </a:lnTo>
                  <a:lnTo>
                    <a:pt x="5644" y="3142"/>
                  </a:lnTo>
                  <a:lnTo>
                    <a:pt x="6041" y="3268"/>
                  </a:lnTo>
                  <a:lnTo>
                    <a:pt x="6311" y="3368"/>
                  </a:lnTo>
                  <a:lnTo>
                    <a:pt x="6478" y="3437"/>
                  </a:lnTo>
                  <a:lnTo>
                    <a:pt x="6556" y="3473"/>
                  </a:lnTo>
                  <a:lnTo>
                    <a:pt x="6705" y="3545"/>
                  </a:lnTo>
                  <a:lnTo>
                    <a:pt x="6978" y="3692"/>
                  </a:lnTo>
                  <a:lnTo>
                    <a:pt x="7217" y="3843"/>
                  </a:lnTo>
                  <a:lnTo>
                    <a:pt x="7424" y="3998"/>
                  </a:lnTo>
                  <a:lnTo>
                    <a:pt x="7603" y="4158"/>
                  </a:lnTo>
                  <a:lnTo>
                    <a:pt x="7751" y="4322"/>
                  </a:lnTo>
                  <a:lnTo>
                    <a:pt x="7873" y="4492"/>
                  </a:lnTo>
                  <a:lnTo>
                    <a:pt x="7968" y="4665"/>
                  </a:lnTo>
                  <a:lnTo>
                    <a:pt x="8039" y="4842"/>
                  </a:lnTo>
                  <a:lnTo>
                    <a:pt x="8086" y="5022"/>
                  </a:lnTo>
                  <a:lnTo>
                    <a:pt x="8112" y="5208"/>
                  </a:lnTo>
                  <a:lnTo>
                    <a:pt x="8118" y="5396"/>
                  </a:lnTo>
                  <a:lnTo>
                    <a:pt x="8104" y="5589"/>
                  </a:lnTo>
                  <a:lnTo>
                    <a:pt x="8072" y="5787"/>
                  </a:lnTo>
                  <a:lnTo>
                    <a:pt x="8023" y="5987"/>
                  </a:lnTo>
                  <a:lnTo>
                    <a:pt x="7960" y="6193"/>
                  </a:lnTo>
                  <a:lnTo>
                    <a:pt x="7922" y="6296"/>
                  </a:lnTo>
                  <a:lnTo>
                    <a:pt x="7922" y="629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9D18CA1-83E4-46FA-8510-6AAE580C8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046288"/>
              <a:ext cx="2897188" cy="3286125"/>
            </a:xfrm>
            <a:custGeom>
              <a:avLst/>
              <a:gdLst>
                <a:gd name="T0" fmla="*/ 3641 w 5475"/>
                <a:gd name="T1" fmla="*/ 6137 h 6210"/>
                <a:gd name="T2" fmla="*/ 4407 w 5475"/>
                <a:gd name="T3" fmla="*/ 5659 h 6210"/>
                <a:gd name="T4" fmla="*/ 4989 w 5475"/>
                <a:gd name="T5" fmla="*/ 5136 h 6210"/>
                <a:gd name="T6" fmla="*/ 5310 w 5475"/>
                <a:gd name="T7" fmla="*/ 4651 h 6210"/>
                <a:gd name="T8" fmla="*/ 5380 w 5475"/>
                <a:gd name="T9" fmla="*/ 4395 h 6210"/>
                <a:gd name="T10" fmla="*/ 5370 w 5475"/>
                <a:gd name="T11" fmla="*/ 4151 h 6210"/>
                <a:gd name="T12" fmla="*/ 5268 w 5475"/>
                <a:gd name="T13" fmla="*/ 3924 h 6210"/>
                <a:gd name="T14" fmla="*/ 5069 w 5475"/>
                <a:gd name="T15" fmla="*/ 3718 h 6210"/>
                <a:gd name="T16" fmla="*/ 4861 w 5475"/>
                <a:gd name="T17" fmla="*/ 3584 h 6210"/>
                <a:gd name="T18" fmla="*/ 4119 w 5475"/>
                <a:gd name="T19" fmla="*/ 3263 h 6210"/>
                <a:gd name="T20" fmla="*/ 2945 w 5475"/>
                <a:gd name="T21" fmla="*/ 2919 h 6210"/>
                <a:gd name="T22" fmla="*/ 1432 w 5475"/>
                <a:gd name="T23" fmla="*/ 2523 h 6210"/>
                <a:gd name="T24" fmla="*/ 796 w 5475"/>
                <a:gd name="T25" fmla="*/ 2292 h 6210"/>
                <a:gd name="T26" fmla="*/ 521 w 5475"/>
                <a:gd name="T27" fmla="*/ 2121 h 6210"/>
                <a:gd name="T28" fmla="*/ 400 w 5475"/>
                <a:gd name="T29" fmla="*/ 1929 h 6210"/>
                <a:gd name="T30" fmla="*/ 439 w 5475"/>
                <a:gd name="T31" fmla="*/ 1749 h 6210"/>
                <a:gd name="T32" fmla="*/ 559 w 5475"/>
                <a:gd name="T33" fmla="*/ 1604 h 6210"/>
                <a:gd name="T34" fmla="*/ 904 w 5475"/>
                <a:gd name="T35" fmla="*/ 1385 h 6210"/>
                <a:gd name="T36" fmla="*/ 1627 w 5475"/>
                <a:gd name="T37" fmla="*/ 1120 h 6210"/>
                <a:gd name="T38" fmla="*/ 2476 w 5475"/>
                <a:gd name="T39" fmla="*/ 819 h 6210"/>
                <a:gd name="T40" fmla="*/ 2663 w 5475"/>
                <a:gd name="T41" fmla="*/ 688 h 6210"/>
                <a:gd name="T42" fmla="*/ 2719 w 5475"/>
                <a:gd name="T43" fmla="*/ 557 h 6210"/>
                <a:gd name="T44" fmla="*/ 2676 w 5475"/>
                <a:gd name="T45" fmla="*/ 435 h 6210"/>
                <a:gd name="T46" fmla="*/ 2481 w 5475"/>
                <a:gd name="T47" fmla="*/ 286 h 6210"/>
                <a:gd name="T48" fmla="*/ 2070 w 5475"/>
                <a:gd name="T49" fmla="*/ 158 h 6210"/>
                <a:gd name="T50" fmla="*/ 1015 w 5475"/>
                <a:gd name="T51" fmla="*/ 33 h 6210"/>
                <a:gd name="T52" fmla="*/ 0 w 5475"/>
                <a:gd name="T53" fmla="*/ 4 h 6210"/>
                <a:gd name="T54" fmla="*/ 598 w 5475"/>
                <a:gd name="T55" fmla="*/ 9 h 6210"/>
                <a:gd name="T56" fmla="*/ 1817 w 5475"/>
                <a:gd name="T57" fmla="*/ 105 h 6210"/>
                <a:gd name="T58" fmla="*/ 2373 w 5475"/>
                <a:gd name="T59" fmla="*/ 233 h 6210"/>
                <a:gd name="T60" fmla="*/ 2664 w 5475"/>
                <a:gd name="T61" fmla="*/ 396 h 6210"/>
                <a:gd name="T62" fmla="*/ 2729 w 5475"/>
                <a:gd name="T63" fmla="*/ 505 h 6210"/>
                <a:gd name="T64" fmla="*/ 2712 w 5475"/>
                <a:gd name="T65" fmla="*/ 642 h 6210"/>
                <a:gd name="T66" fmla="*/ 2591 w 5475"/>
                <a:gd name="T67" fmla="*/ 760 h 6210"/>
                <a:gd name="T68" fmla="*/ 2075 w 5475"/>
                <a:gd name="T69" fmla="*/ 985 h 6210"/>
                <a:gd name="T70" fmla="*/ 1135 w 5475"/>
                <a:gd name="T71" fmla="*/ 1300 h 6210"/>
                <a:gd name="T72" fmla="*/ 664 w 5475"/>
                <a:gd name="T73" fmla="*/ 1548 h 6210"/>
                <a:gd name="T74" fmla="*/ 501 w 5475"/>
                <a:gd name="T75" fmla="*/ 1713 h 6210"/>
                <a:gd name="T76" fmla="*/ 444 w 5475"/>
                <a:gd name="T77" fmla="*/ 1853 h 6210"/>
                <a:gd name="T78" fmla="*/ 508 w 5475"/>
                <a:gd name="T79" fmla="*/ 2052 h 6210"/>
                <a:gd name="T80" fmla="*/ 737 w 5475"/>
                <a:gd name="T81" fmla="*/ 2228 h 6210"/>
                <a:gd name="T82" fmla="*/ 1485 w 5475"/>
                <a:gd name="T83" fmla="*/ 2513 h 6210"/>
                <a:gd name="T84" fmla="*/ 3008 w 5475"/>
                <a:gd name="T85" fmla="*/ 2910 h 6210"/>
                <a:gd name="T86" fmla="*/ 4188 w 5475"/>
                <a:gd name="T87" fmla="*/ 3256 h 6210"/>
                <a:gd name="T88" fmla="*/ 4931 w 5475"/>
                <a:gd name="T89" fmla="*/ 3578 h 6210"/>
                <a:gd name="T90" fmla="*/ 5141 w 5475"/>
                <a:gd name="T91" fmla="*/ 3712 h 6210"/>
                <a:gd name="T92" fmla="*/ 5346 w 5475"/>
                <a:gd name="T93" fmla="*/ 3918 h 6210"/>
                <a:gd name="T94" fmla="*/ 5454 w 5475"/>
                <a:gd name="T95" fmla="*/ 4146 h 6210"/>
                <a:gd name="T96" fmla="*/ 5473 w 5475"/>
                <a:gd name="T97" fmla="*/ 4389 h 6210"/>
                <a:gd name="T98" fmla="*/ 5412 w 5475"/>
                <a:gd name="T99" fmla="*/ 4645 h 6210"/>
                <a:gd name="T100" fmla="*/ 5115 w 5475"/>
                <a:gd name="T101" fmla="*/ 5129 h 6210"/>
                <a:gd name="T102" fmla="*/ 4561 w 5475"/>
                <a:gd name="T103" fmla="*/ 5653 h 6210"/>
                <a:gd name="T104" fmla="*/ 3825 w 5475"/>
                <a:gd name="T105" fmla="*/ 6137 h 6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75" h="6210">
                  <a:moveTo>
                    <a:pt x="3688" y="6210"/>
                  </a:moveTo>
                  <a:lnTo>
                    <a:pt x="3500" y="6210"/>
                  </a:lnTo>
                  <a:lnTo>
                    <a:pt x="3641" y="6137"/>
                  </a:lnTo>
                  <a:lnTo>
                    <a:pt x="3913" y="5986"/>
                  </a:lnTo>
                  <a:lnTo>
                    <a:pt x="4169" y="5826"/>
                  </a:lnTo>
                  <a:lnTo>
                    <a:pt x="4407" y="5659"/>
                  </a:lnTo>
                  <a:lnTo>
                    <a:pt x="4624" y="5488"/>
                  </a:lnTo>
                  <a:lnTo>
                    <a:pt x="4819" y="5313"/>
                  </a:lnTo>
                  <a:lnTo>
                    <a:pt x="4989" y="5136"/>
                  </a:lnTo>
                  <a:lnTo>
                    <a:pt x="5133" y="4959"/>
                  </a:lnTo>
                  <a:lnTo>
                    <a:pt x="5245" y="4782"/>
                  </a:lnTo>
                  <a:lnTo>
                    <a:pt x="5310" y="4651"/>
                  </a:lnTo>
                  <a:lnTo>
                    <a:pt x="5342" y="4565"/>
                  </a:lnTo>
                  <a:lnTo>
                    <a:pt x="5366" y="4480"/>
                  </a:lnTo>
                  <a:lnTo>
                    <a:pt x="5380" y="4395"/>
                  </a:lnTo>
                  <a:lnTo>
                    <a:pt x="5386" y="4313"/>
                  </a:lnTo>
                  <a:lnTo>
                    <a:pt x="5383" y="4231"/>
                  </a:lnTo>
                  <a:lnTo>
                    <a:pt x="5370" y="4151"/>
                  </a:lnTo>
                  <a:lnTo>
                    <a:pt x="5346" y="4074"/>
                  </a:lnTo>
                  <a:lnTo>
                    <a:pt x="5313" y="3997"/>
                  </a:lnTo>
                  <a:lnTo>
                    <a:pt x="5268" y="3924"/>
                  </a:lnTo>
                  <a:lnTo>
                    <a:pt x="5213" y="3852"/>
                  </a:lnTo>
                  <a:lnTo>
                    <a:pt x="5147" y="3784"/>
                  </a:lnTo>
                  <a:lnTo>
                    <a:pt x="5069" y="3718"/>
                  </a:lnTo>
                  <a:lnTo>
                    <a:pt x="4980" y="3655"/>
                  </a:lnTo>
                  <a:lnTo>
                    <a:pt x="4930" y="3624"/>
                  </a:lnTo>
                  <a:lnTo>
                    <a:pt x="4861" y="3584"/>
                  </a:lnTo>
                  <a:lnTo>
                    <a:pt x="4711" y="3508"/>
                  </a:lnTo>
                  <a:lnTo>
                    <a:pt x="4470" y="3398"/>
                  </a:lnTo>
                  <a:lnTo>
                    <a:pt x="4119" y="3263"/>
                  </a:lnTo>
                  <a:lnTo>
                    <a:pt x="3742" y="3140"/>
                  </a:lnTo>
                  <a:lnTo>
                    <a:pt x="3347" y="3025"/>
                  </a:lnTo>
                  <a:lnTo>
                    <a:pt x="2945" y="2919"/>
                  </a:lnTo>
                  <a:lnTo>
                    <a:pt x="2345" y="2766"/>
                  </a:lnTo>
                  <a:lnTo>
                    <a:pt x="1779" y="2621"/>
                  </a:lnTo>
                  <a:lnTo>
                    <a:pt x="1432" y="2523"/>
                  </a:lnTo>
                  <a:lnTo>
                    <a:pt x="1120" y="2423"/>
                  </a:lnTo>
                  <a:lnTo>
                    <a:pt x="917" y="2346"/>
                  </a:lnTo>
                  <a:lnTo>
                    <a:pt x="796" y="2292"/>
                  </a:lnTo>
                  <a:lnTo>
                    <a:pt x="690" y="2238"/>
                  </a:lnTo>
                  <a:lnTo>
                    <a:pt x="598" y="2180"/>
                  </a:lnTo>
                  <a:lnTo>
                    <a:pt x="521" y="2121"/>
                  </a:lnTo>
                  <a:lnTo>
                    <a:pt x="462" y="2060"/>
                  </a:lnTo>
                  <a:lnTo>
                    <a:pt x="422" y="1996"/>
                  </a:lnTo>
                  <a:lnTo>
                    <a:pt x="400" y="1929"/>
                  </a:lnTo>
                  <a:lnTo>
                    <a:pt x="399" y="1860"/>
                  </a:lnTo>
                  <a:lnTo>
                    <a:pt x="421" y="1787"/>
                  </a:lnTo>
                  <a:lnTo>
                    <a:pt x="439" y="1749"/>
                  </a:lnTo>
                  <a:lnTo>
                    <a:pt x="458" y="1718"/>
                  </a:lnTo>
                  <a:lnTo>
                    <a:pt x="503" y="1659"/>
                  </a:lnTo>
                  <a:lnTo>
                    <a:pt x="559" y="1604"/>
                  </a:lnTo>
                  <a:lnTo>
                    <a:pt x="622" y="1551"/>
                  </a:lnTo>
                  <a:lnTo>
                    <a:pt x="733" y="1476"/>
                  </a:lnTo>
                  <a:lnTo>
                    <a:pt x="904" y="1385"/>
                  </a:lnTo>
                  <a:lnTo>
                    <a:pt x="1097" y="1303"/>
                  </a:lnTo>
                  <a:lnTo>
                    <a:pt x="1305" y="1227"/>
                  </a:lnTo>
                  <a:lnTo>
                    <a:pt x="1627" y="1120"/>
                  </a:lnTo>
                  <a:lnTo>
                    <a:pt x="2048" y="989"/>
                  </a:lnTo>
                  <a:lnTo>
                    <a:pt x="2322" y="888"/>
                  </a:lnTo>
                  <a:lnTo>
                    <a:pt x="2476" y="819"/>
                  </a:lnTo>
                  <a:lnTo>
                    <a:pt x="2569" y="765"/>
                  </a:lnTo>
                  <a:lnTo>
                    <a:pt x="2621" y="727"/>
                  </a:lnTo>
                  <a:lnTo>
                    <a:pt x="2663" y="688"/>
                  </a:lnTo>
                  <a:lnTo>
                    <a:pt x="2695" y="646"/>
                  </a:lnTo>
                  <a:lnTo>
                    <a:pt x="2713" y="603"/>
                  </a:lnTo>
                  <a:lnTo>
                    <a:pt x="2719" y="557"/>
                  </a:lnTo>
                  <a:lnTo>
                    <a:pt x="2713" y="510"/>
                  </a:lnTo>
                  <a:lnTo>
                    <a:pt x="2692" y="461"/>
                  </a:lnTo>
                  <a:lnTo>
                    <a:pt x="2676" y="435"/>
                  </a:lnTo>
                  <a:lnTo>
                    <a:pt x="2650" y="402"/>
                  </a:lnTo>
                  <a:lnTo>
                    <a:pt x="2578" y="341"/>
                  </a:lnTo>
                  <a:lnTo>
                    <a:pt x="2481" y="286"/>
                  </a:lnTo>
                  <a:lnTo>
                    <a:pt x="2363" y="238"/>
                  </a:lnTo>
                  <a:lnTo>
                    <a:pt x="2225" y="196"/>
                  </a:lnTo>
                  <a:lnTo>
                    <a:pt x="2070" y="158"/>
                  </a:lnTo>
                  <a:lnTo>
                    <a:pt x="1812" y="111"/>
                  </a:lnTo>
                  <a:lnTo>
                    <a:pt x="1427" y="63"/>
                  </a:lnTo>
                  <a:lnTo>
                    <a:pt x="1015" y="33"/>
                  </a:lnTo>
                  <a:lnTo>
                    <a:pt x="598" y="14"/>
                  </a:lnTo>
                  <a:lnTo>
                    <a:pt x="19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2" y="1"/>
                  </a:lnTo>
                  <a:lnTo>
                    <a:pt x="598" y="9"/>
                  </a:lnTo>
                  <a:lnTo>
                    <a:pt x="1017" y="27"/>
                  </a:lnTo>
                  <a:lnTo>
                    <a:pt x="1430" y="59"/>
                  </a:lnTo>
                  <a:lnTo>
                    <a:pt x="1817" y="105"/>
                  </a:lnTo>
                  <a:lnTo>
                    <a:pt x="2078" y="153"/>
                  </a:lnTo>
                  <a:lnTo>
                    <a:pt x="2234" y="190"/>
                  </a:lnTo>
                  <a:lnTo>
                    <a:pt x="2373" y="233"/>
                  </a:lnTo>
                  <a:lnTo>
                    <a:pt x="2493" y="281"/>
                  </a:lnTo>
                  <a:lnTo>
                    <a:pt x="2591" y="335"/>
                  </a:lnTo>
                  <a:lnTo>
                    <a:pt x="2664" y="396"/>
                  </a:lnTo>
                  <a:lnTo>
                    <a:pt x="2690" y="429"/>
                  </a:lnTo>
                  <a:lnTo>
                    <a:pt x="2707" y="456"/>
                  </a:lnTo>
                  <a:lnTo>
                    <a:pt x="2729" y="505"/>
                  </a:lnTo>
                  <a:lnTo>
                    <a:pt x="2736" y="553"/>
                  </a:lnTo>
                  <a:lnTo>
                    <a:pt x="2731" y="599"/>
                  </a:lnTo>
                  <a:lnTo>
                    <a:pt x="2712" y="642"/>
                  </a:lnTo>
                  <a:lnTo>
                    <a:pt x="2682" y="682"/>
                  </a:lnTo>
                  <a:lnTo>
                    <a:pt x="2641" y="723"/>
                  </a:lnTo>
                  <a:lnTo>
                    <a:pt x="2591" y="760"/>
                  </a:lnTo>
                  <a:lnTo>
                    <a:pt x="2499" y="816"/>
                  </a:lnTo>
                  <a:lnTo>
                    <a:pt x="2347" y="885"/>
                  </a:lnTo>
                  <a:lnTo>
                    <a:pt x="2075" y="985"/>
                  </a:lnTo>
                  <a:lnTo>
                    <a:pt x="1661" y="1117"/>
                  </a:lnTo>
                  <a:lnTo>
                    <a:pt x="1339" y="1224"/>
                  </a:lnTo>
                  <a:lnTo>
                    <a:pt x="1135" y="1300"/>
                  </a:lnTo>
                  <a:lnTo>
                    <a:pt x="943" y="1382"/>
                  </a:lnTo>
                  <a:lnTo>
                    <a:pt x="773" y="1473"/>
                  </a:lnTo>
                  <a:lnTo>
                    <a:pt x="664" y="1548"/>
                  </a:lnTo>
                  <a:lnTo>
                    <a:pt x="601" y="1600"/>
                  </a:lnTo>
                  <a:lnTo>
                    <a:pt x="546" y="1654"/>
                  </a:lnTo>
                  <a:lnTo>
                    <a:pt x="501" y="1713"/>
                  </a:lnTo>
                  <a:lnTo>
                    <a:pt x="482" y="1744"/>
                  </a:lnTo>
                  <a:lnTo>
                    <a:pt x="464" y="1781"/>
                  </a:lnTo>
                  <a:lnTo>
                    <a:pt x="444" y="1853"/>
                  </a:lnTo>
                  <a:lnTo>
                    <a:pt x="445" y="1922"/>
                  </a:lnTo>
                  <a:lnTo>
                    <a:pt x="467" y="1989"/>
                  </a:lnTo>
                  <a:lnTo>
                    <a:pt x="508" y="2052"/>
                  </a:lnTo>
                  <a:lnTo>
                    <a:pt x="567" y="2112"/>
                  </a:lnTo>
                  <a:lnTo>
                    <a:pt x="645" y="2171"/>
                  </a:lnTo>
                  <a:lnTo>
                    <a:pt x="737" y="2228"/>
                  </a:lnTo>
                  <a:lnTo>
                    <a:pt x="903" y="2310"/>
                  </a:lnTo>
                  <a:lnTo>
                    <a:pt x="1172" y="2413"/>
                  </a:lnTo>
                  <a:lnTo>
                    <a:pt x="1485" y="2513"/>
                  </a:lnTo>
                  <a:lnTo>
                    <a:pt x="1835" y="2611"/>
                  </a:lnTo>
                  <a:lnTo>
                    <a:pt x="2404" y="2757"/>
                  </a:lnTo>
                  <a:lnTo>
                    <a:pt x="3008" y="2910"/>
                  </a:lnTo>
                  <a:lnTo>
                    <a:pt x="3412" y="3017"/>
                  </a:lnTo>
                  <a:lnTo>
                    <a:pt x="3808" y="3132"/>
                  </a:lnTo>
                  <a:lnTo>
                    <a:pt x="4188" y="3256"/>
                  </a:lnTo>
                  <a:lnTo>
                    <a:pt x="4541" y="3391"/>
                  </a:lnTo>
                  <a:lnTo>
                    <a:pt x="4783" y="3500"/>
                  </a:lnTo>
                  <a:lnTo>
                    <a:pt x="4931" y="3578"/>
                  </a:lnTo>
                  <a:lnTo>
                    <a:pt x="5002" y="3619"/>
                  </a:lnTo>
                  <a:lnTo>
                    <a:pt x="5051" y="3649"/>
                  </a:lnTo>
                  <a:lnTo>
                    <a:pt x="5141" y="3712"/>
                  </a:lnTo>
                  <a:lnTo>
                    <a:pt x="5221" y="3778"/>
                  </a:lnTo>
                  <a:lnTo>
                    <a:pt x="5288" y="3847"/>
                  </a:lnTo>
                  <a:lnTo>
                    <a:pt x="5346" y="3918"/>
                  </a:lnTo>
                  <a:lnTo>
                    <a:pt x="5392" y="3991"/>
                  </a:lnTo>
                  <a:lnTo>
                    <a:pt x="5428" y="4068"/>
                  </a:lnTo>
                  <a:lnTo>
                    <a:pt x="5454" y="4146"/>
                  </a:lnTo>
                  <a:lnTo>
                    <a:pt x="5470" y="4225"/>
                  </a:lnTo>
                  <a:lnTo>
                    <a:pt x="5475" y="4307"/>
                  </a:lnTo>
                  <a:lnTo>
                    <a:pt x="5473" y="4389"/>
                  </a:lnTo>
                  <a:lnTo>
                    <a:pt x="5461" y="4474"/>
                  </a:lnTo>
                  <a:lnTo>
                    <a:pt x="5441" y="4559"/>
                  </a:lnTo>
                  <a:lnTo>
                    <a:pt x="5412" y="4645"/>
                  </a:lnTo>
                  <a:lnTo>
                    <a:pt x="5355" y="4776"/>
                  </a:lnTo>
                  <a:lnTo>
                    <a:pt x="5249" y="4952"/>
                  </a:lnTo>
                  <a:lnTo>
                    <a:pt x="5115" y="5129"/>
                  </a:lnTo>
                  <a:lnTo>
                    <a:pt x="4954" y="5306"/>
                  </a:lnTo>
                  <a:lnTo>
                    <a:pt x="4768" y="5482"/>
                  </a:lnTo>
                  <a:lnTo>
                    <a:pt x="4561" y="5653"/>
                  </a:lnTo>
                  <a:lnTo>
                    <a:pt x="4333" y="5820"/>
                  </a:lnTo>
                  <a:lnTo>
                    <a:pt x="4087" y="5981"/>
                  </a:lnTo>
                  <a:lnTo>
                    <a:pt x="3825" y="6137"/>
                  </a:lnTo>
                  <a:lnTo>
                    <a:pt x="3688" y="6210"/>
                  </a:lnTo>
                  <a:lnTo>
                    <a:pt x="3688" y="62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0D86E25-E088-4C1D-B1E4-261A8EDE6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025651"/>
              <a:ext cx="3509963" cy="3306763"/>
            </a:xfrm>
            <a:custGeom>
              <a:avLst/>
              <a:gdLst>
                <a:gd name="T0" fmla="*/ 5635 w 6632"/>
                <a:gd name="T1" fmla="*/ 6165 h 6250"/>
                <a:gd name="T2" fmla="*/ 6122 w 6632"/>
                <a:gd name="T3" fmla="*/ 5649 h 6250"/>
                <a:gd name="T4" fmla="*/ 6430 w 6632"/>
                <a:gd name="T5" fmla="*/ 5132 h 6250"/>
                <a:gd name="T6" fmla="*/ 6525 w 6632"/>
                <a:gd name="T7" fmla="*/ 4671 h 6250"/>
                <a:gd name="T8" fmla="*/ 6494 w 6632"/>
                <a:gd name="T9" fmla="*/ 4430 h 6250"/>
                <a:gd name="T10" fmla="*/ 6396 w 6632"/>
                <a:gd name="T11" fmla="*/ 4200 h 6250"/>
                <a:gd name="T12" fmla="*/ 6229 w 6632"/>
                <a:gd name="T13" fmla="*/ 3981 h 6250"/>
                <a:gd name="T14" fmla="*/ 5941 w 6632"/>
                <a:gd name="T15" fmla="*/ 3745 h 6250"/>
                <a:gd name="T16" fmla="*/ 5612 w 6632"/>
                <a:gd name="T17" fmla="*/ 3562 h 6250"/>
                <a:gd name="T18" fmla="*/ 4577 w 6632"/>
                <a:gd name="T19" fmla="*/ 3175 h 6250"/>
                <a:gd name="T20" fmla="*/ 3039 w 6632"/>
                <a:gd name="T21" fmla="*/ 2766 h 6250"/>
                <a:gd name="T22" fmla="*/ 1658 w 6632"/>
                <a:gd name="T23" fmla="*/ 2396 h 6250"/>
                <a:gd name="T24" fmla="*/ 1051 w 6632"/>
                <a:gd name="T25" fmla="*/ 2148 h 6250"/>
                <a:gd name="T26" fmla="*/ 835 w 6632"/>
                <a:gd name="T27" fmla="*/ 1971 h 6250"/>
                <a:gd name="T28" fmla="*/ 811 w 6632"/>
                <a:gd name="T29" fmla="*/ 1775 h 6250"/>
                <a:gd name="T30" fmla="*/ 887 w 6632"/>
                <a:gd name="T31" fmla="*/ 1660 h 6250"/>
                <a:gd name="T32" fmla="*/ 1259 w 6632"/>
                <a:gd name="T33" fmla="*/ 1402 h 6250"/>
                <a:gd name="T34" fmla="*/ 1921 w 6632"/>
                <a:gd name="T35" fmla="*/ 1139 h 6250"/>
                <a:gd name="T36" fmla="*/ 2680 w 6632"/>
                <a:gd name="T37" fmla="*/ 825 h 6250"/>
                <a:gd name="T38" fmla="*/ 2836 w 6632"/>
                <a:gd name="T39" fmla="*/ 686 h 6250"/>
                <a:gd name="T40" fmla="*/ 2867 w 6632"/>
                <a:gd name="T41" fmla="*/ 555 h 6250"/>
                <a:gd name="T42" fmla="*/ 2807 w 6632"/>
                <a:gd name="T43" fmla="*/ 432 h 6250"/>
                <a:gd name="T44" fmla="*/ 2585 w 6632"/>
                <a:gd name="T45" fmla="*/ 280 h 6250"/>
                <a:gd name="T46" fmla="*/ 2139 w 6632"/>
                <a:gd name="T47" fmla="*/ 151 h 6250"/>
                <a:gd name="T48" fmla="*/ 1030 w 6632"/>
                <a:gd name="T49" fmla="*/ 28 h 6250"/>
                <a:gd name="T50" fmla="*/ 0 w 6632"/>
                <a:gd name="T51" fmla="*/ 4 h 6250"/>
                <a:gd name="T52" fmla="*/ 601 w 6632"/>
                <a:gd name="T53" fmla="*/ 7 h 6250"/>
                <a:gd name="T54" fmla="*/ 1868 w 6632"/>
                <a:gd name="T55" fmla="*/ 99 h 6250"/>
                <a:gd name="T56" fmla="*/ 2466 w 6632"/>
                <a:gd name="T57" fmla="*/ 227 h 6250"/>
                <a:gd name="T58" fmla="*/ 2790 w 6632"/>
                <a:gd name="T59" fmla="*/ 394 h 6250"/>
                <a:gd name="T60" fmla="*/ 2870 w 6632"/>
                <a:gd name="T61" fmla="*/ 504 h 6250"/>
                <a:gd name="T62" fmla="*/ 2876 w 6632"/>
                <a:gd name="T63" fmla="*/ 640 h 6250"/>
                <a:gd name="T64" fmla="*/ 2781 w 6632"/>
                <a:gd name="T65" fmla="*/ 763 h 6250"/>
                <a:gd name="T66" fmla="*/ 2330 w 6632"/>
                <a:gd name="T67" fmla="*/ 997 h 6250"/>
                <a:gd name="T68" fmla="*/ 1473 w 6632"/>
                <a:gd name="T69" fmla="*/ 1319 h 6250"/>
                <a:gd name="T70" fmla="*/ 1008 w 6632"/>
                <a:gd name="T71" fmla="*/ 1579 h 6250"/>
                <a:gd name="T72" fmla="*/ 871 w 6632"/>
                <a:gd name="T73" fmla="*/ 1736 h 6250"/>
                <a:gd name="T74" fmla="*/ 848 w 6632"/>
                <a:gd name="T75" fmla="*/ 1900 h 6250"/>
                <a:gd name="T76" fmla="*/ 1007 w 6632"/>
                <a:gd name="T77" fmla="*/ 2082 h 6250"/>
                <a:gd name="T78" fmla="*/ 1401 w 6632"/>
                <a:gd name="T79" fmla="*/ 2279 h 6250"/>
                <a:gd name="T80" fmla="*/ 2461 w 6632"/>
                <a:gd name="T81" fmla="*/ 2597 h 6250"/>
                <a:gd name="T82" fmla="*/ 4212 w 6632"/>
                <a:gd name="T83" fmla="*/ 3042 h 6250"/>
                <a:gd name="T84" fmla="*/ 5429 w 6632"/>
                <a:gd name="T85" fmla="*/ 3441 h 6250"/>
                <a:gd name="T86" fmla="*/ 5909 w 6632"/>
                <a:gd name="T87" fmla="*/ 3676 h 6250"/>
                <a:gd name="T88" fmla="*/ 6305 w 6632"/>
                <a:gd name="T89" fmla="*/ 3975 h 6250"/>
                <a:gd name="T90" fmla="*/ 6479 w 6632"/>
                <a:gd name="T91" fmla="*/ 4194 h 6250"/>
                <a:gd name="T92" fmla="*/ 6587 w 6632"/>
                <a:gd name="T93" fmla="*/ 4423 h 6250"/>
                <a:gd name="T94" fmla="*/ 6632 w 6632"/>
                <a:gd name="T95" fmla="*/ 4786 h 6250"/>
                <a:gd name="T96" fmla="*/ 6491 w 6632"/>
                <a:gd name="T97" fmla="*/ 5294 h 6250"/>
                <a:gd name="T98" fmla="*/ 6151 w 6632"/>
                <a:gd name="T99" fmla="*/ 5816 h 6250"/>
                <a:gd name="T100" fmla="*/ 5739 w 6632"/>
                <a:gd name="T101" fmla="*/ 6250 h 6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32" h="6250">
                  <a:moveTo>
                    <a:pt x="5739" y="6250"/>
                  </a:moveTo>
                  <a:lnTo>
                    <a:pt x="5539" y="6250"/>
                  </a:lnTo>
                  <a:lnTo>
                    <a:pt x="5635" y="6165"/>
                  </a:lnTo>
                  <a:lnTo>
                    <a:pt x="5815" y="5994"/>
                  </a:lnTo>
                  <a:lnTo>
                    <a:pt x="5978" y="5821"/>
                  </a:lnTo>
                  <a:lnTo>
                    <a:pt x="6122" y="5649"/>
                  </a:lnTo>
                  <a:lnTo>
                    <a:pt x="6246" y="5476"/>
                  </a:lnTo>
                  <a:lnTo>
                    <a:pt x="6350" y="5303"/>
                  </a:lnTo>
                  <a:lnTo>
                    <a:pt x="6430" y="5132"/>
                  </a:lnTo>
                  <a:lnTo>
                    <a:pt x="6486" y="4962"/>
                  </a:lnTo>
                  <a:lnTo>
                    <a:pt x="6520" y="4795"/>
                  </a:lnTo>
                  <a:lnTo>
                    <a:pt x="6525" y="4671"/>
                  </a:lnTo>
                  <a:lnTo>
                    <a:pt x="6521" y="4590"/>
                  </a:lnTo>
                  <a:lnTo>
                    <a:pt x="6511" y="4510"/>
                  </a:lnTo>
                  <a:lnTo>
                    <a:pt x="6494" y="4430"/>
                  </a:lnTo>
                  <a:lnTo>
                    <a:pt x="6468" y="4353"/>
                  </a:lnTo>
                  <a:lnTo>
                    <a:pt x="6436" y="4275"/>
                  </a:lnTo>
                  <a:lnTo>
                    <a:pt x="6396" y="4200"/>
                  </a:lnTo>
                  <a:lnTo>
                    <a:pt x="6348" y="4125"/>
                  </a:lnTo>
                  <a:lnTo>
                    <a:pt x="6292" y="4053"/>
                  </a:lnTo>
                  <a:lnTo>
                    <a:pt x="6229" y="3981"/>
                  </a:lnTo>
                  <a:lnTo>
                    <a:pt x="6157" y="3912"/>
                  </a:lnTo>
                  <a:lnTo>
                    <a:pt x="6076" y="3844"/>
                  </a:lnTo>
                  <a:lnTo>
                    <a:pt x="5941" y="3745"/>
                  </a:lnTo>
                  <a:lnTo>
                    <a:pt x="5837" y="3682"/>
                  </a:lnTo>
                  <a:lnTo>
                    <a:pt x="5766" y="3641"/>
                  </a:lnTo>
                  <a:lnTo>
                    <a:pt x="5612" y="3562"/>
                  </a:lnTo>
                  <a:lnTo>
                    <a:pt x="5360" y="3448"/>
                  </a:lnTo>
                  <a:lnTo>
                    <a:pt x="4984" y="3306"/>
                  </a:lnTo>
                  <a:lnTo>
                    <a:pt x="4577" y="3175"/>
                  </a:lnTo>
                  <a:lnTo>
                    <a:pt x="4148" y="3051"/>
                  </a:lnTo>
                  <a:lnTo>
                    <a:pt x="3706" y="2933"/>
                  </a:lnTo>
                  <a:lnTo>
                    <a:pt x="3039" y="2766"/>
                  </a:lnTo>
                  <a:lnTo>
                    <a:pt x="2405" y="2606"/>
                  </a:lnTo>
                  <a:lnTo>
                    <a:pt x="2012" y="2501"/>
                  </a:lnTo>
                  <a:lnTo>
                    <a:pt x="1658" y="2396"/>
                  </a:lnTo>
                  <a:lnTo>
                    <a:pt x="1351" y="2288"/>
                  </a:lnTo>
                  <a:lnTo>
                    <a:pt x="1161" y="2206"/>
                  </a:lnTo>
                  <a:lnTo>
                    <a:pt x="1051" y="2148"/>
                  </a:lnTo>
                  <a:lnTo>
                    <a:pt x="961" y="2090"/>
                  </a:lnTo>
                  <a:lnTo>
                    <a:pt x="889" y="2031"/>
                  </a:lnTo>
                  <a:lnTo>
                    <a:pt x="835" y="1971"/>
                  </a:lnTo>
                  <a:lnTo>
                    <a:pt x="804" y="1908"/>
                  </a:lnTo>
                  <a:lnTo>
                    <a:pt x="795" y="1843"/>
                  </a:lnTo>
                  <a:lnTo>
                    <a:pt x="811" y="1775"/>
                  </a:lnTo>
                  <a:lnTo>
                    <a:pt x="828" y="1741"/>
                  </a:lnTo>
                  <a:lnTo>
                    <a:pt x="845" y="1713"/>
                  </a:lnTo>
                  <a:lnTo>
                    <a:pt x="887" y="1660"/>
                  </a:lnTo>
                  <a:lnTo>
                    <a:pt x="966" y="1584"/>
                  </a:lnTo>
                  <a:lnTo>
                    <a:pt x="1099" y="1489"/>
                  </a:lnTo>
                  <a:lnTo>
                    <a:pt x="1259" y="1402"/>
                  </a:lnTo>
                  <a:lnTo>
                    <a:pt x="1436" y="1321"/>
                  </a:lnTo>
                  <a:lnTo>
                    <a:pt x="1626" y="1245"/>
                  </a:lnTo>
                  <a:lnTo>
                    <a:pt x="1921" y="1139"/>
                  </a:lnTo>
                  <a:lnTo>
                    <a:pt x="2301" y="1002"/>
                  </a:lnTo>
                  <a:lnTo>
                    <a:pt x="2546" y="897"/>
                  </a:lnTo>
                  <a:lnTo>
                    <a:pt x="2680" y="825"/>
                  </a:lnTo>
                  <a:lnTo>
                    <a:pt x="2761" y="767"/>
                  </a:lnTo>
                  <a:lnTo>
                    <a:pt x="2803" y="728"/>
                  </a:lnTo>
                  <a:lnTo>
                    <a:pt x="2836" y="686"/>
                  </a:lnTo>
                  <a:lnTo>
                    <a:pt x="2857" y="645"/>
                  </a:lnTo>
                  <a:lnTo>
                    <a:pt x="2869" y="602"/>
                  </a:lnTo>
                  <a:lnTo>
                    <a:pt x="2867" y="555"/>
                  </a:lnTo>
                  <a:lnTo>
                    <a:pt x="2854" y="508"/>
                  </a:lnTo>
                  <a:lnTo>
                    <a:pt x="2826" y="458"/>
                  </a:lnTo>
                  <a:lnTo>
                    <a:pt x="2807" y="432"/>
                  </a:lnTo>
                  <a:lnTo>
                    <a:pt x="2777" y="398"/>
                  </a:lnTo>
                  <a:lnTo>
                    <a:pt x="2693" y="337"/>
                  </a:lnTo>
                  <a:lnTo>
                    <a:pt x="2585" y="280"/>
                  </a:lnTo>
                  <a:lnTo>
                    <a:pt x="2455" y="231"/>
                  </a:lnTo>
                  <a:lnTo>
                    <a:pt x="2304" y="188"/>
                  </a:lnTo>
                  <a:lnTo>
                    <a:pt x="2139" y="151"/>
                  </a:lnTo>
                  <a:lnTo>
                    <a:pt x="1862" y="105"/>
                  </a:lnTo>
                  <a:lnTo>
                    <a:pt x="1457" y="59"/>
                  </a:lnTo>
                  <a:lnTo>
                    <a:pt x="1030" y="28"/>
                  </a:lnTo>
                  <a:lnTo>
                    <a:pt x="601" y="11"/>
                  </a:lnTo>
                  <a:lnTo>
                    <a:pt x="19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9" y="0"/>
                  </a:lnTo>
                  <a:lnTo>
                    <a:pt x="601" y="7"/>
                  </a:lnTo>
                  <a:lnTo>
                    <a:pt x="1030" y="23"/>
                  </a:lnTo>
                  <a:lnTo>
                    <a:pt x="1460" y="53"/>
                  </a:lnTo>
                  <a:lnTo>
                    <a:pt x="1868" y="99"/>
                  </a:lnTo>
                  <a:lnTo>
                    <a:pt x="2146" y="146"/>
                  </a:lnTo>
                  <a:lnTo>
                    <a:pt x="2314" y="184"/>
                  </a:lnTo>
                  <a:lnTo>
                    <a:pt x="2466" y="227"/>
                  </a:lnTo>
                  <a:lnTo>
                    <a:pt x="2597" y="276"/>
                  </a:lnTo>
                  <a:lnTo>
                    <a:pt x="2706" y="331"/>
                  </a:lnTo>
                  <a:lnTo>
                    <a:pt x="2790" y="394"/>
                  </a:lnTo>
                  <a:lnTo>
                    <a:pt x="2821" y="427"/>
                  </a:lnTo>
                  <a:lnTo>
                    <a:pt x="2841" y="453"/>
                  </a:lnTo>
                  <a:lnTo>
                    <a:pt x="2870" y="504"/>
                  </a:lnTo>
                  <a:lnTo>
                    <a:pt x="2885" y="551"/>
                  </a:lnTo>
                  <a:lnTo>
                    <a:pt x="2886" y="596"/>
                  </a:lnTo>
                  <a:lnTo>
                    <a:pt x="2876" y="640"/>
                  </a:lnTo>
                  <a:lnTo>
                    <a:pt x="2854" y="682"/>
                  </a:lnTo>
                  <a:lnTo>
                    <a:pt x="2823" y="724"/>
                  </a:lnTo>
                  <a:lnTo>
                    <a:pt x="2781" y="763"/>
                  </a:lnTo>
                  <a:lnTo>
                    <a:pt x="2703" y="820"/>
                  </a:lnTo>
                  <a:lnTo>
                    <a:pt x="2571" y="894"/>
                  </a:lnTo>
                  <a:lnTo>
                    <a:pt x="2330" y="997"/>
                  </a:lnTo>
                  <a:lnTo>
                    <a:pt x="1954" y="1136"/>
                  </a:lnTo>
                  <a:lnTo>
                    <a:pt x="1662" y="1244"/>
                  </a:lnTo>
                  <a:lnTo>
                    <a:pt x="1473" y="1319"/>
                  </a:lnTo>
                  <a:lnTo>
                    <a:pt x="1298" y="1399"/>
                  </a:lnTo>
                  <a:lnTo>
                    <a:pt x="1141" y="1486"/>
                  </a:lnTo>
                  <a:lnTo>
                    <a:pt x="1008" y="1579"/>
                  </a:lnTo>
                  <a:lnTo>
                    <a:pt x="930" y="1656"/>
                  </a:lnTo>
                  <a:lnTo>
                    <a:pt x="889" y="1709"/>
                  </a:lnTo>
                  <a:lnTo>
                    <a:pt x="871" y="1736"/>
                  </a:lnTo>
                  <a:lnTo>
                    <a:pt x="854" y="1769"/>
                  </a:lnTo>
                  <a:lnTo>
                    <a:pt x="840" y="1837"/>
                  </a:lnTo>
                  <a:lnTo>
                    <a:pt x="848" y="1900"/>
                  </a:lnTo>
                  <a:lnTo>
                    <a:pt x="880" y="1962"/>
                  </a:lnTo>
                  <a:lnTo>
                    <a:pt x="933" y="2023"/>
                  </a:lnTo>
                  <a:lnTo>
                    <a:pt x="1007" y="2082"/>
                  </a:lnTo>
                  <a:lnTo>
                    <a:pt x="1099" y="2139"/>
                  </a:lnTo>
                  <a:lnTo>
                    <a:pt x="1208" y="2196"/>
                  </a:lnTo>
                  <a:lnTo>
                    <a:pt x="1401" y="2279"/>
                  </a:lnTo>
                  <a:lnTo>
                    <a:pt x="1709" y="2386"/>
                  </a:lnTo>
                  <a:lnTo>
                    <a:pt x="2067" y="2491"/>
                  </a:lnTo>
                  <a:lnTo>
                    <a:pt x="2461" y="2597"/>
                  </a:lnTo>
                  <a:lnTo>
                    <a:pt x="3099" y="2757"/>
                  </a:lnTo>
                  <a:lnTo>
                    <a:pt x="3767" y="2924"/>
                  </a:lnTo>
                  <a:lnTo>
                    <a:pt x="4212" y="3042"/>
                  </a:lnTo>
                  <a:lnTo>
                    <a:pt x="4645" y="3166"/>
                  </a:lnTo>
                  <a:lnTo>
                    <a:pt x="5054" y="3299"/>
                  </a:lnTo>
                  <a:lnTo>
                    <a:pt x="5429" y="3441"/>
                  </a:lnTo>
                  <a:lnTo>
                    <a:pt x="5683" y="3555"/>
                  </a:lnTo>
                  <a:lnTo>
                    <a:pt x="5837" y="3635"/>
                  </a:lnTo>
                  <a:lnTo>
                    <a:pt x="5909" y="3676"/>
                  </a:lnTo>
                  <a:lnTo>
                    <a:pt x="6013" y="3739"/>
                  </a:lnTo>
                  <a:lnTo>
                    <a:pt x="6193" y="3872"/>
                  </a:lnTo>
                  <a:lnTo>
                    <a:pt x="6305" y="3975"/>
                  </a:lnTo>
                  <a:lnTo>
                    <a:pt x="6371" y="4047"/>
                  </a:lnTo>
                  <a:lnTo>
                    <a:pt x="6429" y="4119"/>
                  </a:lnTo>
                  <a:lnTo>
                    <a:pt x="6479" y="4194"/>
                  </a:lnTo>
                  <a:lnTo>
                    <a:pt x="6522" y="4269"/>
                  </a:lnTo>
                  <a:lnTo>
                    <a:pt x="6558" y="4345"/>
                  </a:lnTo>
                  <a:lnTo>
                    <a:pt x="6587" y="4423"/>
                  </a:lnTo>
                  <a:lnTo>
                    <a:pt x="6609" y="4502"/>
                  </a:lnTo>
                  <a:lnTo>
                    <a:pt x="6629" y="4622"/>
                  </a:lnTo>
                  <a:lnTo>
                    <a:pt x="6632" y="4786"/>
                  </a:lnTo>
                  <a:lnTo>
                    <a:pt x="6609" y="4953"/>
                  </a:lnTo>
                  <a:lnTo>
                    <a:pt x="6561" y="5123"/>
                  </a:lnTo>
                  <a:lnTo>
                    <a:pt x="6491" y="5294"/>
                  </a:lnTo>
                  <a:lnTo>
                    <a:pt x="6399" y="5467"/>
                  </a:lnTo>
                  <a:lnTo>
                    <a:pt x="6285" y="5641"/>
                  </a:lnTo>
                  <a:lnTo>
                    <a:pt x="6151" y="5816"/>
                  </a:lnTo>
                  <a:lnTo>
                    <a:pt x="6000" y="5990"/>
                  </a:lnTo>
                  <a:lnTo>
                    <a:pt x="5830" y="6164"/>
                  </a:lnTo>
                  <a:lnTo>
                    <a:pt x="5739" y="6250"/>
                  </a:lnTo>
                  <a:lnTo>
                    <a:pt x="5739" y="62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3FAED21-17D3-4296-B94D-39D8BB96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003426"/>
              <a:ext cx="4195763" cy="3328988"/>
            </a:xfrm>
            <a:custGeom>
              <a:avLst/>
              <a:gdLst>
                <a:gd name="T0" fmla="*/ 7817 w 7930"/>
                <a:gd name="T1" fmla="*/ 5993 h 6292"/>
                <a:gd name="T2" fmla="*/ 7928 w 7930"/>
                <a:gd name="T3" fmla="*/ 5427 h 6292"/>
                <a:gd name="T4" fmla="*/ 7873 w 7930"/>
                <a:gd name="T5" fmla="*/ 4903 h 6292"/>
                <a:gd name="T6" fmla="*/ 7644 w 7930"/>
                <a:gd name="T7" fmla="*/ 4421 h 6292"/>
                <a:gd name="T8" fmla="*/ 7232 w 7930"/>
                <a:gd name="T9" fmla="*/ 3978 h 6292"/>
                <a:gd name="T10" fmla="*/ 6744 w 7930"/>
                <a:gd name="T11" fmla="*/ 3641 h 6292"/>
                <a:gd name="T12" fmla="*/ 6338 w 7930"/>
                <a:gd name="T13" fmla="*/ 3440 h 6292"/>
                <a:gd name="T14" fmla="*/ 5416 w 7930"/>
                <a:gd name="T15" fmla="*/ 3120 h 6292"/>
                <a:gd name="T16" fmla="*/ 3750 w 7930"/>
                <a:gd name="T17" fmla="*/ 2701 h 6292"/>
                <a:gd name="T18" fmla="*/ 1885 w 7930"/>
                <a:gd name="T19" fmla="*/ 2232 h 6292"/>
                <a:gd name="T20" fmla="*/ 1440 w 7930"/>
                <a:gd name="T21" fmla="*/ 2046 h 6292"/>
                <a:gd name="T22" fmla="*/ 1251 w 7930"/>
                <a:gd name="T23" fmla="*/ 1879 h 6292"/>
                <a:gd name="T24" fmla="*/ 1260 w 7930"/>
                <a:gd name="T25" fmla="*/ 1731 h 6292"/>
                <a:gd name="T26" fmla="*/ 1385 w 7930"/>
                <a:gd name="T27" fmla="*/ 1588 h 6292"/>
                <a:gd name="T28" fmla="*/ 1895 w 7930"/>
                <a:gd name="T29" fmla="*/ 1302 h 6292"/>
                <a:gd name="T30" fmla="*/ 2659 w 7930"/>
                <a:gd name="T31" fmla="*/ 976 h 6292"/>
                <a:gd name="T32" fmla="*/ 2972 w 7930"/>
                <a:gd name="T33" fmla="*/ 767 h 6292"/>
                <a:gd name="T34" fmla="*/ 3040 w 7930"/>
                <a:gd name="T35" fmla="*/ 641 h 6292"/>
                <a:gd name="T36" fmla="*/ 3010 w 7930"/>
                <a:gd name="T37" fmla="*/ 502 h 6292"/>
                <a:gd name="T38" fmla="*/ 2915 w 7930"/>
                <a:gd name="T39" fmla="*/ 393 h 6292"/>
                <a:gd name="T40" fmla="*/ 2553 w 7930"/>
                <a:gd name="T41" fmla="*/ 223 h 6292"/>
                <a:gd name="T42" fmla="*/ 1914 w 7930"/>
                <a:gd name="T43" fmla="*/ 95 h 6292"/>
                <a:gd name="T44" fmla="*/ 598 w 7930"/>
                <a:gd name="T45" fmla="*/ 6 h 6292"/>
                <a:gd name="T46" fmla="*/ 0 w 7930"/>
                <a:gd name="T47" fmla="*/ 6 h 6292"/>
                <a:gd name="T48" fmla="*/ 1037 w 7930"/>
                <a:gd name="T49" fmla="*/ 26 h 6292"/>
                <a:gd name="T50" fmla="*/ 2202 w 7930"/>
                <a:gd name="T51" fmla="*/ 147 h 6292"/>
                <a:gd name="T52" fmla="*/ 2686 w 7930"/>
                <a:gd name="T53" fmla="*/ 278 h 6292"/>
                <a:gd name="T54" fmla="*/ 2938 w 7930"/>
                <a:gd name="T55" fmla="*/ 432 h 6292"/>
                <a:gd name="T56" fmla="*/ 3016 w 7930"/>
                <a:gd name="T57" fmla="*/ 556 h 6292"/>
                <a:gd name="T58" fmla="*/ 3008 w 7930"/>
                <a:gd name="T59" fmla="*/ 688 h 6292"/>
                <a:gd name="T60" fmla="*/ 2886 w 7930"/>
                <a:gd name="T61" fmla="*/ 831 h 6292"/>
                <a:gd name="T62" fmla="*/ 2474 w 7930"/>
                <a:gd name="T63" fmla="*/ 1051 h 6292"/>
                <a:gd name="T64" fmla="*/ 1612 w 7930"/>
                <a:gd name="T65" fmla="*/ 1421 h 6292"/>
                <a:gd name="T66" fmla="*/ 1270 w 7930"/>
                <a:gd name="T67" fmla="*/ 1662 h 6292"/>
                <a:gd name="T68" fmla="*/ 1201 w 7930"/>
                <a:gd name="T69" fmla="*/ 1767 h 6292"/>
                <a:gd name="T70" fmla="*/ 1247 w 7930"/>
                <a:gd name="T71" fmla="*/ 1944 h 6292"/>
                <a:gd name="T72" fmla="*/ 1498 w 7930"/>
                <a:gd name="T73" fmla="*/ 2108 h 6292"/>
                <a:gd name="T74" fmla="*/ 2176 w 7930"/>
                <a:gd name="T75" fmla="*/ 2344 h 6292"/>
                <a:gd name="T76" fmla="*/ 4413 w 7930"/>
                <a:gd name="T77" fmla="*/ 2881 h 6292"/>
                <a:gd name="T78" fmla="*/ 5782 w 7930"/>
                <a:gd name="T79" fmla="*/ 3263 h 6292"/>
                <a:gd name="T80" fmla="*/ 6442 w 7930"/>
                <a:gd name="T81" fmla="*/ 3525 h 6292"/>
                <a:gd name="T82" fmla="*/ 6782 w 7930"/>
                <a:gd name="T83" fmla="*/ 3712 h 6292"/>
                <a:gd name="T84" fmla="*/ 7307 w 7930"/>
                <a:gd name="T85" fmla="*/ 4128 h 6292"/>
                <a:gd name="T86" fmla="*/ 7636 w 7930"/>
                <a:gd name="T87" fmla="*/ 4585 h 6292"/>
                <a:gd name="T88" fmla="*/ 7777 w 7930"/>
                <a:gd name="T89" fmla="*/ 5083 h 6292"/>
                <a:gd name="T90" fmla="*/ 7742 w 7930"/>
                <a:gd name="T91" fmla="*/ 5619 h 6292"/>
                <a:gd name="T92" fmla="*/ 7542 w 7930"/>
                <a:gd name="T93" fmla="*/ 6193 h 6292"/>
                <a:gd name="T94" fmla="*/ 7699 w 7930"/>
                <a:gd name="T95" fmla="*/ 6292 h 6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30" h="6292">
                  <a:moveTo>
                    <a:pt x="7699" y="6292"/>
                  </a:moveTo>
                  <a:lnTo>
                    <a:pt x="7744" y="6190"/>
                  </a:lnTo>
                  <a:lnTo>
                    <a:pt x="7817" y="5993"/>
                  </a:lnTo>
                  <a:lnTo>
                    <a:pt x="7872" y="5799"/>
                  </a:lnTo>
                  <a:lnTo>
                    <a:pt x="7909" y="5610"/>
                  </a:lnTo>
                  <a:lnTo>
                    <a:pt x="7928" y="5427"/>
                  </a:lnTo>
                  <a:lnTo>
                    <a:pt x="7930" y="5247"/>
                  </a:lnTo>
                  <a:lnTo>
                    <a:pt x="7911" y="5073"/>
                  </a:lnTo>
                  <a:lnTo>
                    <a:pt x="7873" y="4903"/>
                  </a:lnTo>
                  <a:lnTo>
                    <a:pt x="7817" y="4737"/>
                  </a:lnTo>
                  <a:lnTo>
                    <a:pt x="7741" y="4576"/>
                  </a:lnTo>
                  <a:lnTo>
                    <a:pt x="7644" y="4421"/>
                  </a:lnTo>
                  <a:lnTo>
                    <a:pt x="7528" y="4269"/>
                  </a:lnTo>
                  <a:lnTo>
                    <a:pt x="7391" y="4121"/>
                  </a:lnTo>
                  <a:lnTo>
                    <a:pt x="7232" y="3978"/>
                  </a:lnTo>
                  <a:lnTo>
                    <a:pt x="7054" y="3840"/>
                  </a:lnTo>
                  <a:lnTo>
                    <a:pt x="6854" y="3706"/>
                  </a:lnTo>
                  <a:lnTo>
                    <a:pt x="6744" y="3641"/>
                  </a:lnTo>
                  <a:lnTo>
                    <a:pt x="6672" y="3598"/>
                  </a:lnTo>
                  <a:lnTo>
                    <a:pt x="6512" y="3518"/>
                  </a:lnTo>
                  <a:lnTo>
                    <a:pt x="6338" y="3440"/>
                  </a:lnTo>
                  <a:lnTo>
                    <a:pt x="6151" y="3365"/>
                  </a:lnTo>
                  <a:lnTo>
                    <a:pt x="5851" y="3256"/>
                  </a:lnTo>
                  <a:lnTo>
                    <a:pt x="5416" y="3120"/>
                  </a:lnTo>
                  <a:lnTo>
                    <a:pt x="4954" y="2992"/>
                  </a:lnTo>
                  <a:lnTo>
                    <a:pt x="4476" y="2873"/>
                  </a:lnTo>
                  <a:lnTo>
                    <a:pt x="3750" y="2701"/>
                  </a:lnTo>
                  <a:lnTo>
                    <a:pt x="2830" y="2490"/>
                  </a:lnTo>
                  <a:lnTo>
                    <a:pt x="2228" y="2334"/>
                  </a:lnTo>
                  <a:lnTo>
                    <a:pt x="1885" y="2232"/>
                  </a:lnTo>
                  <a:lnTo>
                    <a:pt x="1669" y="2153"/>
                  </a:lnTo>
                  <a:lnTo>
                    <a:pt x="1545" y="2099"/>
                  </a:lnTo>
                  <a:lnTo>
                    <a:pt x="1440" y="2046"/>
                  </a:lnTo>
                  <a:lnTo>
                    <a:pt x="1355" y="1991"/>
                  </a:lnTo>
                  <a:lnTo>
                    <a:pt x="1292" y="1935"/>
                  </a:lnTo>
                  <a:lnTo>
                    <a:pt x="1251" y="1879"/>
                  </a:lnTo>
                  <a:lnTo>
                    <a:pt x="1234" y="1820"/>
                  </a:lnTo>
                  <a:lnTo>
                    <a:pt x="1244" y="1761"/>
                  </a:lnTo>
                  <a:lnTo>
                    <a:pt x="1260" y="1731"/>
                  </a:lnTo>
                  <a:lnTo>
                    <a:pt x="1275" y="1705"/>
                  </a:lnTo>
                  <a:lnTo>
                    <a:pt x="1313" y="1657"/>
                  </a:lnTo>
                  <a:lnTo>
                    <a:pt x="1385" y="1588"/>
                  </a:lnTo>
                  <a:lnTo>
                    <a:pt x="1506" y="1500"/>
                  </a:lnTo>
                  <a:lnTo>
                    <a:pt x="1650" y="1418"/>
                  </a:lnTo>
                  <a:lnTo>
                    <a:pt x="1895" y="1302"/>
                  </a:lnTo>
                  <a:lnTo>
                    <a:pt x="2248" y="1156"/>
                  </a:lnTo>
                  <a:lnTo>
                    <a:pt x="2503" y="1048"/>
                  </a:lnTo>
                  <a:lnTo>
                    <a:pt x="2659" y="976"/>
                  </a:lnTo>
                  <a:lnTo>
                    <a:pt x="2795" y="903"/>
                  </a:lnTo>
                  <a:lnTo>
                    <a:pt x="2908" y="826"/>
                  </a:lnTo>
                  <a:lnTo>
                    <a:pt x="2972" y="767"/>
                  </a:lnTo>
                  <a:lnTo>
                    <a:pt x="3004" y="727"/>
                  </a:lnTo>
                  <a:lnTo>
                    <a:pt x="3027" y="684"/>
                  </a:lnTo>
                  <a:lnTo>
                    <a:pt x="3040" y="641"/>
                  </a:lnTo>
                  <a:lnTo>
                    <a:pt x="3042" y="596"/>
                  </a:lnTo>
                  <a:lnTo>
                    <a:pt x="3033" y="550"/>
                  </a:lnTo>
                  <a:lnTo>
                    <a:pt x="3010" y="502"/>
                  </a:lnTo>
                  <a:lnTo>
                    <a:pt x="2975" y="453"/>
                  </a:lnTo>
                  <a:lnTo>
                    <a:pt x="2952" y="428"/>
                  </a:lnTo>
                  <a:lnTo>
                    <a:pt x="2915" y="393"/>
                  </a:lnTo>
                  <a:lnTo>
                    <a:pt x="2820" y="330"/>
                  </a:lnTo>
                  <a:lnTo>
                    <a:pt x="2697" y="272"/>
                  </a:lnTo>
                  <a:lnTo>
                    <a:pt x="2553" y="223"/>
                  </a:lnTo>
                  <a:lnTo>
                    <a:pt x="2389" y="178"/>
                  </a:lnTo>
                  <a:lnTo>
                    <a:pt x="2209" y="141"/>
                  </a:lnTo>
                  <a:lnTo>
                    <a:pt x="1914" y="95"/>
                  </a:lnTo>
                  <a:lnTo>
                    <a:pt x="1483" y="49"/>
                  </a:lnTo>
                  <a:lnTo>
                    <a:pt x="1038" y="21"/>
                  </a:lnTo>
                  <a:lnTo>
                    <a:pt x="598" y="6"/>
                  </a:lnTo>
                  <a:lnTo>
                    <a:pt x="186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86" y="6"/>
                  </a:lnTo>
                  <a:lnTo>
                    <a:pt x="598" y="10"/>
                  </a:lnTo>
                  <a:lnTo>
                    <a:pt x="1037" y="26"/>
                  </a:lnTo>
                  <a:lnTo>
                    <a:pt x="1482" y="55"/>
                  </a:lnTo>
                  <a:lnTo>
                    <a:pt x="1908" y="99"/>
                  </a:lnTo>
                  <a:lnTo>
                    <a:pt x="2202" y="147"/>
                  </a:lnTo>
                  <a:lnTo>
                    <a:pt x="2382" y="184"/>
                  </a:lnTo>
                  <a:lnTo>
                    <a:pt x="2543" y="227"/>
                  </a:lnTo>
                  <a:lnTo>
                    <a:pt x="2686" y="278"/>
                  </a:lnTo>
                  <a:lnTo>
                    <a:pt x="2807" y="334"/>
                  </a:lnTo>
                  <a:lnTo>
                    <a:pt x="2902" y="397"/>
                  </a:lnTo>
                  <a:lnTo>
                    <a:pt x="2938" y="432"/>
                  </a:lnTo>
                  <a:lnTo>
                    <a:pt x="2961" y="458"/>
                  </a:lnTo>
                  <a:lnTo>
                    <a:pt x="2994" y="507"/>
                  </a:lnTo>
                  <a:lnTo>
                    <a:pt x="3016" y="556"/>
                  </a:lnTo>
                  <a:lnTo>
                    <a:pt x="3024" y="602"/>
                  </a:lnTo>
                  <a:lnTo>
                    <a:pt x="3021" y="645"/>
                  </a:lnTo>
                  <a:lnTo>
                    <a:pt x="3008" y="688"/>
                  </a:lnTo>
                  <a:lnTo>
                    <a:pt x="2984" y="731"/>
                  </a:lnTo>
                  <a:lnTo>
                    <a:pt x="2951" y="772"/>
                  </a:lnTo>
                  <a:lnTo>
                    <a:pt x="2886" y="831"/>
                  </a:lnTo>
                  <a:lnTo>
                    <a:pt x="2771" y="907"/>
                  </a:lnTo>
                  <a:lnTo>
                    <a:pt x="2631" y="980"/>
                  </a:lnTo>
                  <a:lnTo>
                    <a:pt x="2474" y="1051"/>
                  </a:lnTo>
                  <a:lnTo>
                    <a:pt x="2215" y="1159"/>
                  </a:lnTo>
                  <a:lnTo>
                    <a:pt x="1858" y="1304"/>
                  </a:lnTo>
                  <a:lnTo>
                    <a:pt x="1612" y="1421"/>
                  </a:lnTo>
                  <a:lnTo>
                    <a:pt x="1466" y="1503"/>
                  </a:lnTo>
                  <a:lnTo>
                    <a:pt x="1344" y="1591"/>
                  </a:lnTo>
                  <a:lnTo>
                    <a:pt x="1270" y="1662"/>
                  </a:lnTo>
                  <a:lnTo>
                    <a:pt x="1233" y="1711"/>
                  </a:lnTo>
                  <a:lnTo>
                    <a:pt x="1217" y="1735"/>
                  </a:lnTo>
                  <a:lnTo>
                    <a:pt x="1201" y="1767"/>
                  </a:lnTo>
                  <a:lnTo>
                    <a:pt x="1191" y="1827"/>
                  </a:lnTo>
                  <a:lnTo>
                    <a:pt x="1207" y="1886"/>
                  </a:lnTo>
                  <a:lnTo>
                    <a:pt x="1247" y="1944"/>
                  </a:lnTo>
                  <a:lnTo>
                    <a:pt x="1309" y="2000"/>
                  </a:lnTo>
                  <a:lnTo>
                    <a:pt x="1394" y="2055"/>
                  </a:lnTo>
                  <a:lnTo>
                    <a:pt x="1498" y="2108"/>
                  </a:lnTo>
                  <a:lnTo>
                    <a:pt x="1622" y="2161"/>
                  </a:lnTo>
                  <a:lnTo>
                    <a:pt x="1835" y="2240"/>
                  </a:lnTo>
                  <a:lnTo>
                    <a:pt x="2176" y="2344"/>
                  </a:lnTo>
                  <a:lnTo>
                    <a:pt x="2775" y="2500"/>
                  </a:lnTo>
                  <a:lnTo>
                    <a:pt x="3691" y="2711"/>
                  </a:lnTo>
                  <a:lnTo>
                    <a:pt x="4413" y="2881"/>
                  </a:lnTo>
                  <a:lnTo>
                    <a:pt x="4889" y="3001"/>
                  </a:lnTo>
                  <a:lnTo>
                    <a:pt x="5349" y="3127"/>
                  </a:lnTo>
                  <a:lnTo>
                    <a:pt x="5782" y="3263"/>
                  </a:lnTo>
                  <a:lnTo>
                    <a:pt x="6082" y="3371"/>
                  </a:lnTo>
                  <a:lnTo>
                    <a:pt x="6268" y="3447"/>
                  </a:lnTo>
                  <a:lnTo>
                    <a:pt x="6442" y="3525"/>
                  </a:lnTo>
                  <a:lnTo>
                    <a:pt x="6600" y="3605"/>
                  </a:lnTo>
                  <a:lnTo>
                    <a:pt x="6674" y="3647"/>
                  </a:lnTo>
                  <a:lnTo>
                    <a:pt x="6782" y="3712"/>
                  </a:lnTo>
                  <a:lnTo>
                    <a:pt x="6979" y="3846"/>
                  </a:lnTo>
                  <a:lnTo>
                    <a:pt x="7155" y="3984"/>
                  </a:lnTo>
                  <a:lnTo>
                    <a:pt x="7307" y="4128"/>
                  </a:lnTo>
                  <a:lnTo>
                    <a:pt x="7438" y="4275"/>
                  </a:lnTo>
                  <a:lnTo>
                    <a:pt x="7546" y="4428"/>
                  </a:lnTo>
                  <a:lnTo>
                    <a:pt x="7636" y="4585"/>
                  </a:lnTo>
                  <a:lnTo>
                    <a:pt x="7702" y="4746"/>
                  </a:lnTo>
                  <a:lnTo>
                    <a:pt x="7749" y="4912"/>
                  </a:lnTo>
                  <a:lnTo>
                    <a:pt x="7777" y="5083"/>
                  </a:lnTo>
                  <a:lnTo>
                    <a:pt x="7784" y="5257"/>
                  </a:lnTo>
                  <a:lnTo>
                    <a:pt x="7773" y="5436"/>
                  </a:lnTo>
                  <a:lnTo>
                    <a:pt x="7742" y="5619"/>
                  </a:lnTo>
                  <a:lnTo>
                    <a:pt x="7693" y="5806"/>
                  </a:lnTo>
                  <a:lnTo>
                    <a:pt x="7626" y="5997"/>
                  </a:lnTo>
                  <a:lnTo>
                    <a:pt x="7542" y="6193"/>
                  </a:lnTo>
                  <a:lnTo>
                    <a:pt x="7493" y="6292"/>
                  </a:lnTo>
                  <a:lnTo>
                    <a:pt x="7699" y="6292"/>
                  </a:lnTo>
                  <a:lnTo>
                    <a:pt x="7699" y="62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55143D-D16F-45B2-AC0A-06F1B2A0176C}"/>
              </a:ext>
            </a:extLst>
          </p:cNvPr>
          <p:cNvGrpSpPr/>
          <p:nvPr/>
        </p:nvGrpSpPr>
        <p:grpSpPr>
          <a:xfrm>
            <a:off x="7528470" y="1381978"/>
            <a:ext cx="814831" cy="1111134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1" name="Freeform 1004">
              <a:extLst>
                <a:ext uri="{FF2B5EF4-FFF2-40B4-BE49-F238E27FC236}">
                  <a16:creationId xmlns:a16="http://schemas.microsoft.com/office/drawing/2014/main" id="{62577C22-BEC1-4C08-A1AB-8BB48F50C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05">
              <a:extLst>
                <a:ext uri="{FF2B5EF4-FFF2-40B4-BE49-F238E27FC236}">
                  <a16:creationId xmlns:a16="http://schemas.microsoft.com/office/drawing/2014/main" id="{1B4628FD-DF19-4E96-8DB6-1B5BED75D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06">
              <a:extLst>
                <a:ext uri="{FF2B5EF4-FFF2-40B4-BE49-F238E27FC236}">
                  <a16:creationId xmlns:a16="http://schemas.microsoft.com/office/drawing/2014/main" id="{88C8733A-AA6E-48E3-8919-97FD0B236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10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PROG- ETTO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8C8B2-542C-4C75-8740-DA59B41C06A3}"/>
              </a:ext>
            </a:extLst>
          </p:cNvPr>
          <p:cNvGrpSpPr/>
          <p:nvPr/>
        </p:nvGrpSpPr>
        <p:grpSpPr>
          <a:xfrm>
            <a:off x="9707732" y="2528819"/>
            <a:ext cx="933638" cy="1273142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5" name="Freeform 1004">
              <a:extLst>
                <a:ext uri="{FF2B5EF4-FFF2-40B4-BE49-F238E27FC236}">
                  <a16:creationId xmlns:a16="http://schemas.microsoft.com/office/drawing/2014/main" id="{3DCA57BB-3B48-4810-AB66-E70EF5773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FD0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05">
              <a:extLst>
                <a:ext uri="{FF2B5EF4-FFF2-40B4-BE49-F238E27FC236}">
                  <a16:creationId xmlns:a16="http://schemas.microsoft.com/office/drawing/2014/main" id="{6B33486E-0B4E-4293-8D88-ADCEC9096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06">
              <a:extLst>
                <a:ext uri="{FF2B5EF4-FFF2-40B4-BE49-F238E27FC236}">
                  <a16:creationId xmlns:a16="http://schemas.microsoft.com/office/drawing/2014/main" id="{CBF6F3C0-9459-4730-8336-B776D3C56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40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468793-754C-41E6-81C6-FC85903CB64E}"/>
              </a:ext>
            </a:extLst>
          </p:cNvPr>
          <p:cNvGrpSpPr/>
          <p:nvPr/>
        </p:nvGrpSpPr>
        <p:grpSpPr>
          <a:xfrm>
            <a:off x="6293282" y="2372462"/>
            <a:ext cx="1415701" cy="1930501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23" name="Freeform 1004">
              <a:extLst>
                <a:ext uri="{FF2B5EF4-FFF2-40B4-BE49-F238E27FC236}">
                  <a16:creationId xmlns:a16="http://schemas.microsoft.com/office/drawing/2014/main" id="{691E4CA2-A1E0-4237-B23A-EDF19A69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97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05">
              <a:extLst>
                <a:ext uri="{FF2B5EF4-FFF2-40B4-BE49-F238E27FC236}">
                  <a16:creationId xmlns:a16="http://schemas.microsoft.com/office/drawing/2014/main" id="{F7DF3115-75D5-4631-AB78-923BDF61F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06">
              <a:extLst>
                <a:ext uri="{FF2B5EF4-FFF2-40B4-BE49-F238E27FC236}">
                  <a16:creationId xmlns:a16="http://schemas.microsoft.com/office/drawing/2014/main" id="{F07542EE-45F3-4714-B5EF-0EBE5DFBE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SISTEMI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71723E-D6AE-4127-A484-EB43E09E4698}"/>
              </a:ext>
            </a:extLst>
          </p:cNvPr>
          <p:cNvGrpSpPr/>
          <p:nvPr/>
        </p:nvGrpSpPr>
        <p:grpSpPr>
          <a:xfrm>
            <a:off x="4389097" y="2239054"/>
            <a:ext cx="1732225" cy="236212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27" name="Freeform 1004">
              <a:extLst>
                <a:ext uri="{FF2B5EF4-FFF2-40B4-BE49-F238E27FC236}">
                  <a16:creationId xmlns:a16="http://schemas.microsoft.com/office/drawing/2014/main" id="{5F0C1EE7-A44B-4257-9CF2-4A9548FD0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8D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05">
              <a:extLst>
                <a:ext uri="{FF2B5EF4-FFF2-40B4-BE49-F238E27FC236}">
                  <a16:creationId xmlns:a16="http://schemas.microsoft.com/office/drawing/2014/main" id="{3BDD2BD1-E21A-4041-8AFE-23384E9D3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06">
              <a:extLst>
                <a:ext uri="{FF2B5EF4-FFF2-40B4-BE49-F238E27FC236}">
                  <a16:creationId xmlns:a16="http://schemas.microsoft.com/office/drawing/2014/main" id="{DB03D189-309F-43FF-9A1F-3D99D798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INGLESE</a:t>
              </a:r>
              <a:endParaRPr lang="en-US" sz="24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F36177-BA8F-49AA-B615-5AD970F0BD01}"/>
              </a:ext>
            </a:extLst>
          </p:cNvPr>
          <p:cNvGrpSpPr/>
          <p:nvPr/>
        </p:nvGrpSpPr>
        <p:grpSpPr>
          <a:xfrm>
            <a:off x="1810678" y="2347193"/>
            <a:ext cx="2486943" cy="3391286"/>
            <a:chOff x="7423151" y="2651124"/>
            <a:chExt cx="2788288" cy="3802211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1" name="Freeform 1004">
              <a:extLst>
                <a:ext uri="{FF2B5EF4-FFF2-40B4-BE49-F238E27FC236}">
                  <a16:creationId xmlns:a16="http://schemas.microsoft.com/office/drawing/2014/main" id="{C8EBCF65-3EB6-426B-80EE-04D9F1BA9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D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5">
              <a:extLst>
                <a:ext uri="{FF2B5EF4-FFF2-40B4-BE49-F238E27FC236}">
                  <a16:creationId xmlns:a16="http://schemas.microsoft.com/office/drawing/2014/main" id="{8F0AB187-2B61-4076-B3BB-39E1E40E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06">
              <a:extLst>
                <a:ext uri="{FF2B5EF4-FFF2-40B4-BE49-F238E27FC236}">
                  <a16:creationId xmlns:a16="http://schemas.microsoft.com/office/drawing/2014/main" id="{44099320-FF2E-48D9-A750-53646FB41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ITALIANO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477EA2-A26B-406F-8A96-92B85548B93B}"/>
              </a:ext>
            </a:extLst>
          </p:cNvPr>
          <p:cNvSpPr txBox="1"/>
          <p:nvPr/>
        </p:nvSpPr>
        <p:spPr>
          <a:xfrm>
            <a:off x="8245414" y="6372352"/>
            <a:ext cx="362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Ludovico Venturi 5°AIA | 2017/2018</a:t>
            </a:r>
          </a:p>
        </p:txBody>
      </p:sp>
      <p:sp>
        <p:nvSpPr>
          <p:cNvPr id="35" name="Scroll: Horizontal 34">
            <a:extLst>
              <a:ext uri="{FF2B5EF4-FFF2-40B4-BE49-F238E27FC236}">
                <a16:creationId xmlns:a16="http://schemas.microsoft.com/office/drawing/2014/main" id="{1F2C953E-DF05-4EC2-B15E-D0B76C7961FC}"/>
              </a:ext>
            </a:extLst>
          </p:cNvPr>
          <p:cNvSpPr/>
          <p:nvPr/>
        </p:nvSpPr>
        <p:spPr>
          <a:xfrm>
            <a:off x="1923118" y="5746010"/>
            <a:ext cx="2652444" cy="86397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  <a:scene3d>
            <a:camera prst="perspectiveAbove" fov="6900000">
              <a:rot lat="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6C78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6B60E9-21AE-48FC-81BB-61733CAD2E33}"/>
              </a:ext>
            </a:extLst>
          </p:cNvPr>
          <p:cNvGrpSpPr/>
          <p:nvPr/>
        </p:nvGrpSpPr>
        <p:grpSpPr>
          <a:xfrm>
            <a:off x="8073850" y="2534146"/>
            <a:ext cx="1131273" cy="1542644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37" name="Freeform 1004">
              <a:extLst>
                <a:ext uri="{FF2B5EF4-FFF2-40B4-BE49-F238E27FC236}">
                  <a16:creationId xmlns:a16="http://schemas.microsoft.com/office/drawing/2014/main" id="{F2CDB793-44ED-40D1-BC85-E3BD2C697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5">
              <a:extLst>
                <a:ext uri="{FF2B5EF4-FFF2-40B4-BE49-F238E27FC236}">
                  <a16:creationId xmlns:a16="http://schemas.microsoft.com/office/drawing/2014/main" id="{8DE3B7FE-EC51-4C80-B842-42DAED34A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6">
              <a:extLst>
                <a:ext uri="{FF2B5EF4-FFF2-40B4-BE49-F238E27FC236}">
                  <a16:creationId xmlns:a16="http://schemas.microsoft.com/office/drawing/2014/main" id="{F121193E-7CF5-4121-A11E-9068A6225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400" b="1" dirty="0">
                  <a:solidFill>
                    <a:srgbClr val="FD015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STORIA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C4D0FC-E510-46C5-8DFA-EDB3D8ECBF33}"/>
              </a:ext>
            </a:extLst>
          </p:cNvPr>
          <p:cNvGrpSpPr/>
          <p:nvPr/>
        </p:nvGrpSpPr>
        <p:grpSpPr>
          <a:xfrm>
            <a:off x="9018250" y="1319779"/>
            <a:ext cx="684181" cy="93297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41" name="Freeform 1004">
              <a:extLst>
                <a:ext uri="{FF2B5EF4-FFF2-40B4-BE49-F238E27FC236}">
                  <a16:creationId xmlns:a16="http://schemas.microsoft.com/office/drawing/2014/main" id="{E2ED78CF-101D-4251-B69A-FDB7E40F3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8AE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05">
              <a:extLst>
                <a:ext uri="{FF2B5EF4-FFF2-40B4-BE49-F238E27FC236}">
                  <a16:creationId xmlns:a16="http://schemas.microsoft.com/office/drawing/2014/main" id="{7D8BB09B-2CD3-4158-9A0E-9E1B81D97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06">
              <a:extLst>
                <a:ext uri="{FF2B5EF4-FFF2-40B4-BE49-F238E27FC236}">
                  <a16:creationId xmlns:a16="http://schemas.microsoft.com/office/drawing/2014/main" id="{8B1882F3-B79D-48D9-B82F-C488B7357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b="1" dirty="0">
                  <a:solidFill>
                    <a:srgbClr val="8AEA6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03F32D-8E90-49CA-B89E-2057F9ACDE4A}"/>
              </a:ext>
            </a:extLst>
          </p:cNvPr>
          <p:cNvGrpSpPr/>
          <p:nvPr/>
        </p:nvGrpSpPr>
        <p:grpSpPr>
          <a:xfrm>
            <a:off x="10299279" y="1262409"/>
            <a:ext cx="684181" cy="93297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45" name="Freeform 1004">
              <a:extLst>
                <a:ext uri="{FF2B5EF4-FFF2-40B4-BE49-F238E27FC236}">
                  <a16:creationId xmlns:a16="http://schemas.microsoft.com/office/drawing/2014/main" id="{EBF50FEA-48BF-44A7-90C1-346039C50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67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05">
              <a:extLst>
                <a:ext uri="{FF2B5EF4-FFF2-40B4-BE49-F238E27FC236}">
                  <a16:creationId xmlns:a16="http://schemas.microsoft.com/office/drawing/2014/main" id="{269F0967-1E92-45AF-A3D5-2993959D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06">
              <a:extLst>
                <a:ext uri="{FF2B5EF4-FFF2-40B4-BE49-F238E27FC236}">
                  <a16:creationId xmlns:a16="http://schemas.microsoft.com/office/drawing/2014/main" id="{F7E47831-1916-491B-A422-14A208611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900" b="1" dirty="0">
                  <a:solidFill>
                    <a:srgbClr val="67E2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ALTER-NANZA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1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8">
            <a:extLst>
              <a:ext uri="{FF2B5EF4-FFF2-40B4-BE49-F238E27FC236}">
                <a16:creationId xmlns:a16="http://schemas.microsoft.com/office/drawing/2014/main" id="{D8FD380E-7E85-4A57-9307-F888CB6D94DB}"/>
              </a:ext>
            </a:extLst>
          </p:cNvPr>
          <p:cNvSpPr/>
          <p:nvPr/>
        </p:nvSpPr>
        <p:spPr>
          <a:xfrm>
            <a:off x="1030866" y="-9248"/>
            <a:ext cx="637083" cy="535008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reeform 33">
            <a:extLst>
              <a:ext uri="{FF2B5EF4-FFF2-40B4-BE49-F238E27FC236}">
                <a16:creationId xmlns:a16="http://schemas.microsoft.com/office/drawing/2014/main" id="{0FA3883A-E958-4008-BC42-300DCFA436B9}"/>
              </a:ext>
            </a:extLst>
          </p:cNvPr>
          <p:cNvSpPr/>
          <p:nvPr/>
        </p:nvSpPr>
        <p:spPr>
          <a:xfrm>
            <a:off x="2112205" y="1379072"/>
            <a:ext cx="391928" cy="709696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reeform 38">
            <a:extLst>
              <a:ext uri="{FF2B5EF4-FFF2-40B4-BE49-F238E27FC236}">
                <a16:creationId xmlns:a16="http://schemas.microsoft.com/office/drawing/2014/main" id="{AC4C3D33-7AF6-47B2-B5B7-E8F75834F093}"/>
              </a:ext>
            </a:extLst>
          </p:cNvPr>
          <p:cNvSpPr/>
          <p:nvPr/>
        </p:nvSpPr>
        <p:spPr>
          <a:xfrm>
            <a:off x="2536169" y="3148773"/>
            <a:ext cx="168482" cy="56045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Freeform 43">
            <a:extLst>
              <a:ext uri="{FF2B5EF4-FFF2-40B4-BE49-F238E27FC236}">
                <a16:creationId xmlns:a16="http://schemas.microsoft.com/office/drawing/2014/main" id="{60A44EF3-CD8C-47E2-B0A4-C23CC09EAEBC}"/>
              </a:ext>
            </a:extLst>
          </p:cNvPr>
          <p:cNvSpPr/>
          <p:nvPr/>
        </p:nvSpPr>
        <p:spPr>
          <a:xfrm>
            <a:off x="2112212" y="4769236"/>
            <a:ext cx="391921" cy="709210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997B578E-2289-4B85-8127-FB60AD7A901C}"/>
              </a:ext>
            </a:extLst>
          </p:cNvPr>
          <p:cNvSpPr/>
          <p:nvPr/>
        </p:nvSpPr>
        <p:spPr>
          <a:xfrm>
            <a:off x="1030864" y="6332502"/>
            <a:ext cx="638189" cy="53475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eeform 25">
            <a:extLst>
              <a:ext uri="{FF2B5EF4-FFF2-40B4-BE49-F238E27FC236}">
                <a16:creationId xmlns:a16="http://schemas.microsoft.com/office/drawing/2014/main" id="{F2B456D8-6F7C-4314-AC40-A3AA77F479A4}"/>
              </a:ext>
            </a:extLst>
          </p:cNvPr>
          <p:cNvSpPr/>
          <p:nvPr/>
        </p:nvSpPr>
        <p:spPr>
          <a:xfrm flipH="1">
            <a:off x="11514386" y="-9248"/>
            <a:ext cx="636796" cy="535008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D09A8EFC-D564-4018-A753-285496C03F51}"/>
              </a:ext>
            </a:extLst>
          </p:cNvPr>
          <p:cNvSpPr/>
          <p:nvPr/>
        </p:nvSpPr>
        <p:spPr>
          <a:xfrm flipH="1">
            <a:off x="10678579" y="1379072"/>
            <a:ext cx="391751" cy="709696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reeform 32">
            <a:extLst>
              <a:ext uri="{FF2B5EF4-FFF2-40B4-BE49-F238E27FC236}">
                <a16:creationId xmlns:a16="http://schemas.microsoft.com/office/drawing/2014/main" id="{2D928181-825D-43FF-9EEF-FB22CA3D043A}"/>
              </a:ext>
            </a:extLst>
          </p:cNvPr>
          <p:cNvSpPr/>
          <p:nvPr/>
        </p:nvSpPr>
        <p:spPr>
          <a:xfrm flipH="1">
            <a:off x="10478152" y="3148773"/>
            <a:ext cx="168406" cy="56045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reeform 34">
            <a:extLst>
              <a:ext uri="{FF2B5EF4-FFF2-40B4-BE49-F238E27FC236}">
                <a16:creationId xmlns:a16="http://schemas.microsoft.com/office/drawing/2014/main" id="{83397625-0956-4C3C-A4CC-10ADF628A2AE}"/>
              </a:ext>
            </a:extLst>
          </p:cNvPr>
          <p:cNvSpPr/>
          <p:nvPr/>
        </p:nvSpPr>
        <p:spPr>
          <a:xfrm flipH="1">
            <a:off x="10678579" y="4769236"/>
            <a:ext cx="391744" cy="709210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Freeform 35">
            <a:extLst>
              <a:ext uri="{FF2B5EF4-FFF2-40B4-BE49-F238E27FC236}">
                <a16:creationId xmlns:a16="http://schemas.microsoft.com/office/drawing/2014/main" id="{292ABA79-075E-46ED-8CED-D621EABB3091}"/>
              </a:ext>
            </a:extLst>
          </p:cNvPr>
          <p:cNvSpPr/>
          <p:nvPr/>
        </p:nvSpPr>
        <p:spPr>
          <a:xfrm flipH="1">
            <a:off x="11513283" y="6332502"/>
            <a:ext cx="637901" cy="53475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0298C0-C33D-45A3-B1E5-310F1647F419}"/>
              </a:ext>
            </a:extLst>
          </p:cNvPr>
          <p:cNvSpPr/>
          <p:nvPr/>
        </p:nvSpPr>
        <p:spPr>
          <a:xfrm>
            <a:off x="1192482" y="278070"/>
            <a:ext cx="1368152" cy="1368152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D3E50"/>
              </a:solidFill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0DC64E-1CCB-41BE-865E-A10ABDD1DAE5}"/>
              </a:ext>
            </a:extLst>
          </p:cNvPr>
          <p:cNvSpPr/>
          <p:nvPr/>
        </p:nvSpPr>
        <p:spPr>
          <a:xfrm>
            <a:off x="1876558" y="1922640"/>
            <a:ext cx="1368152" cy="1368152"/>
          </a:xfrm>
          <a:prstGeom prst="ellipse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78E0A0-18EB-4592-96A6-CDF608FBA76C}"/>
              </a:ext>
            </a:extLst>
          </p:cNvPr>
          <p:cNvSpPr/>
          <p:nvPr/>
        </p:nvSpPr>
        <p:spPr>
          <a:xfrm>
            <a:off x="1876558" y="3567210"/>
            <a:ext cx="1368152" cy="1368152"/>
          </a:xfrm>
          <a:prstGeom prst="ellipse">
            <a:avLst/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3B2A07-8807-42F6-8D96-F07AA64BDF7E}"/>
              </a:ext>
            </a:extLst>
          </p:cNvPr>
          <p:cNvGrpSpPr/>
          <p:nvPr/>
        </p:nvGrpSpPr>
        <p:grpSpPr>
          <a:xfrm>
            <a:off x="2779397" y="449539"/>
            <a:ext cx="4025589" cy="677109"/>
            <a:chOff x="4655840" y="219323"/>
            <a:chExt cx="4025589" cy="6771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8344DA-3C30-4064-83CE-B742A0795D85}"/>
                </a:ext>
              </a:extLst>
            </p:cNvPr>
            <p:cNvSpPr txBox="1"/>
            <p:nvPr/>
          </p:nvSpPr>
          <p:spPr>
            <a:xfrm>
              <a:off x="4655840" y="219323"/>
              <a:ext cx="4025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 – ITALIANO | </a:t>
              </a:r>
              <a:r>
                <a:rPr lang="en-US" sz="1600" b="1" cap="all" dirty="0" err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ExCURSUS</a:t>
              </a:r>
              <a:r>
                <a:rPr lang="en-US" sz="1600" b="1" cap="all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b="1" cap="all" dirty="0" err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letterario</a:t>
              </a:r>
              <a:r>
                <a:rPr lang="en-US" sz="1600" b="1" cap="all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F74814-E8E8-4A44-B550-5BE9C0EDF811}"/>
                </a:ext>
              </a:extLst>
            </p:cNvPr>
            <p:cNvSpPr txBox="1"/>
            <p:nvPr/>
          </p:nvSpPr>
          <p:spPr>
            <a:xfrm>
              <a:off x="4655840" y="588655"/>
              <a:ext cx="4020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>
                  <a:latin typeface="+mj-lt"/>
                </a:rPr>
                <a:t>Tema</a:t>
              </a:r>
              <a:r>
                <a:rPr lang="en-GB" sz="1400" b="1" dirty="0">
                  <a:latin typeface="+mj-lt"/>
                </a:rPr>
                <a:t>: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Nessun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uomo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sa</a:t>
              </a:r>
              <a:r>
                <a:rPr lang="en-GB" sz="1400" dirty="0">
                  <a:latin typeface="+mj-lt"/>
                </a:rPr>
                <a:t> vivere </a:t>
              </a:r>
              <a:r>
                <a:rPr lang="en-GB" sz="1400" dirty="0" err="1">
                  <a:latin typeface="+mj-lt"/>
                </a:rPr>
                <a:t>davvero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D1D459-7FC2-4AA3-B340-86DFEC075D97}"/>
              </a:ext>
            </a:extLst>
          </p:cNvPr>
          <p:cNvGrpSpPr/>
          <p:nvPr/>
        </p:nvGrpSpPr>
        <p:grpSpPr>
          <a:xfrm>
            <a:off x="3426452" y="2096112"/>
            <a:ext cx="3174715" cy="892552"/>
            <a:chOff x="4655840" y="219323"/>
            <a:chExt cx="3174715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EA90E3-4AA6-46AA-BE17-22E38CB09C14}"/>
                </a:ext>
              </a:extLst>
            </p:cNvPr>
            <p:cNvSpPr txBox="1"/>
            <p:nvPr/>
          </p:nvSpPr>
          <p:spPr>
            <a:xfrm>
              <a:off x="4655840" y="219323"/>
              <a:ext cx="3174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 – INGLESE | continuation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87D540-15C6-4994-8113-D990ECB398E6}"/>
                </a:ext>
              </a:extLst>
            </p:cNvPr>
            <p:cNvSpPr txBox="1"/>
            <p:nvPr/>
          </p:nvSpPr>
          <p:spPr>
            <a:xfrm>
              <a:off x="4655840" y="588655"/>
              <a:ext cx="3067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Precedent speech continuation</a:t>
              </a:r>
              <a:br>
                <a:rPr lang="en-US" sz="1400" dirty="0">
                  <a:latin typeface="+mj-lt"/>
                </a:rPr>
              </a:br>
              <a:r>
                <a:rPr lang="en-US" sz="1400" dirty="0">
                  <a:latin typeface="+mj-lt"/>
                </a:rPr>
                <a:t>(Darwin, E.A. Poe, Wilde)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B9E573-E4D9-49B5-B175-9FFBFE2258F3}"/>
              </a:ext>
            </a:extLst>
          </p:cNvPr>
          <p:cNvGrpSpPr/>
          <p:nvPr/>
        </p:nvGrpSpPr>
        <p:grpSpPr>
          <a:xfrm>
            <a:off x="3426452" y="3742685"/>
            <a:ext cx="3350597" cy="1323439"/>
            <a:chOff x="4655840" y="219323"/>
            <a:chExt cx="3350597" cy="13234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49320E-ABED-4DB8-BF73-2F6B4F482DC5}"/>
                </a:ext>
              </a:extLst>
            </p:cNvPr>
            <p:cNvSpPr txBox="1"/>
            <p:nvPr/>
          </p:nvSpPr>
          <p:spPr>
            <a:xfrm>
              <a:off x="4655840" y="219323"/>
              <a:ext cx="3350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 – SISTEMI | </a:t>
              </a:r>
              <a:r>
                <a:rPr lang="en-US" sz="1600" b="1" cap="all" dirty="0" err="1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WILDCard</a:t>
              </a:r>
              <a:r>
                <a:rPr lang="en-US" sz="1600" b="1" cap="all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mask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DA490-4C21-4833-886E-7AC4A41D034C}"/>
                </a:ext>
              </a:extLst>
            </p:cNvPr>
            <p:cNvSpPr txBox="1"/>
            <p:nvPr/>
          </p:nvSpPr>
          <p:spPr>
            <a:xfrm>
              <a:off x="4655840" y="588655"/>
              <a:ext cx="30672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+mj-lt"/>
                </a:rPr>
                <a:t>Riprendendo</a:t>
              </a:r>
              <a:r>
                <a:rPr lang="en-GB" sz="1400" dirty="0">
                  <a:latin typeface="+mj-lt"/>
                </a:rPr>
                <a:t> la </a:t>
              </a:r>
              <a:r>
                <a:rPr lang="en-GB" sz="1400" dirty="0" err="1">
                  <a:latin typeface="+mj-lt"/>
                </a:rPr>
                <a:t>teoria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pirandelliana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delle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maschere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verrà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descritta</a:t>
              </a:r>
              <a:r>
                <a:rPr lang="en-GB" sz="1400" dirty="0">
                  <a:latin typeface="+mj-lt"/>
                </a:rPr>
                <a:t> la </a:t>
              </a:r>
              <a:r>
                <a:rPr lang="en-GB" sz="1400" dirty="0" err="1">
                  <a:latin typeface="+mj-lt"/>
                </a:rPr>
                <a:t>WildCard</a:t>
              </a:r>
              <a:r>
                <a:rPr lang="en-GB" sz="1400" dirty="0">
                  <a:latin typeface="+mj-lt"/>
                </a:rPr>
                <a:t> Mask e </a:t>
              </a:r>
              <a:r>
                <a:rPr lang="en-GB" sz="1400" dirty="0" err="1">
                  <a:latin typeface="+mj-lt"/>
                </a:rPr>
                <a:t>relativamente</a:t>
              </a:r>
              <a:r>
                <a:rPr lang="en-GB" sz="1400" dirty="0">
                  <a:latin typeface="+mj-lt"/>
                </a:rPr>
                <a:t> ad </a:t>
              </a:r>
              <a:r>
                <a:rPr lang="en-GB" sz="1400" dirty="0" err="1">
                  <a:latin typeface="+mj-lt"/>
                </a:rPr>
                <a:t>essa</a:t>
              </a:r>
              <a:r>
                <a:rPr lang="en-GB" sz="1400" dirty="0">
                  <a:latin typeface="+mj-lt"/>
                </a:rPr>
                <a:t> le ACL ed </a:t>
              </a:r>
              <a:r>
                <a:rPr lang="en-GB" sz="1400" dirty="0" err="1">
                  <a:latin typeface="+mj-lt"/>
                </a:rPr>
                <a:t>i</a:t>
              </a:r>
              <a:r>
                <a:rPr lang="en-GB" sz="1400" dirty="0">
                  <a:latin typeface="+mj-lt"/>
                </a:rPr>
                <a:t> Firewall 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297CF5B-3727-4C2F-9FA3-3BFA6E948F5A}"/>
              </a:ext>
            </a:extLst>
          </p:cNvPr>
          <p:cNvSpPr/>
          <p:nvPr/>
        </p:nvSpPr>
        <p:spPr>
          <a:xfrm flipH="1">
            <a:off x="10622104" y="278070"/>
            <a:ext cx="1367535" cy="1368152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98ABDE-FBF3-45BC-B3B8-94510055EF66}"/>
              </a:ext>
            </a:extLst>
          </p:cNvPr>
          <p:cNvSpPr/>
          <p:nvPr/>
        </p:nvSpPr>
        <p:spPr>
          <a:xfrm flipH="1">
            <a:off x="9938336" y="1922640"/>
            <a:ext cx="1367535" cy="1368152"/>
          </a:xfrm>
          <a:prstGeom prst="ellipse">
            <a:avLst/>
          </a:prstGeom>
          <a:solidFill>
            <a:srgbClr val="FD0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144AE0-AE04-4602-AD8E-76D64BAD732C}"/>
              </a:ext>
            </a:extLst>
          </p:cNvPr>
          <p:cNvSpPr/>
          <p:nvPr/>
        </p:nvSpPr>
        <p:spPr>
          <a:xfrm flipH="1">
            <a:off x="9938336" y="3567210"/>
            <a:ext cx="1367535" cy="1368152"/>
          </a:xfrm>
          <a:prstGeom prst="ellipse">
            <a:avLst/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99F5BE-53CB-47E9-A77E-1691977B880A}"/>
              </a:ext>
            </a:extLst>
          </p:cNvPr>
          <p:cNvSpPr/>
          <p:nvPr/>
        </p:nvSpPr>
        <p:spPr>
          <a:xfrm flipH="1">
            <a:off x="10622104" y="5211779"/>
            <a:ext cx="1367535" cy="1368152"/>
          </a:xfrm>
          <a:prstGeom prst="ellipse">
            <a:avLst/>
          </a:prstGeom>
          <a:solidFill>
            <a:srgbClr val="8AE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AEA64"/>
              </a:solidFill>
              <a:latin typeface="+mj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57FC7-1BAE-45B4-8618-E9AB5F7263A7}"/>
              </a:ext>
            </a:extLst>
          </p:cNvPr>
          <p:cNvGrpSpPr/>
          <p:nvPr/>
        </p:nvGrpSpPr>
        <p:grpSpPr>
          <a:xfrm>
            <a:off x="7320966" y="5393071"/>
            <a:ext cx="3263586" cy="892552"/>
            <a:chOff x="4655840" y="219323"/>
            <a:chExt cx="3263586" cy="89255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5B9D39-04A3-427F-9FEE-E5F8182A12DA}"/>
                </a:ext>
              </a:extLst>
            </p:cNvPr>
            <p:cNvSpPr txBox="1"/>
            <p:nvPr/>
          </p:nvSpPr>
          <p:spPr>
            <a:xfrm>
              <a:off x="4655840" y="219323"/>
              <a:ext cx="3263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8AEA6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07 – </a:t>
              </a:r>
              <a:r>
                <a:rPr lang="en-US" sz="1600" b="1" cap="all" dirty="0" err="1">
                  <a:solidFill>
                    <a:srgbClr val="8AEA6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INFOrmATICA</a:t>
              </a:r>
              <a:r>
                <a:rPr lang="en-US" sz="1600" b="1" cap="all" dirty="0">
                  <a:solidFill>
                    <a:srgbClr val="8AEA6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PHP e AJAX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A2A79A-7A4C-4830-8A2E-E1996589DE90}"/>
                </a:ext>
              </a:extLst>
            </p:cNvPr>
            <p:cNvSpPr txBox="1"/>
            <p:nvPr/>
          </p:nvSpPr>
          <p:spPr>
            <a:xfrm>
              <a:off x="4655840" y="588655"/>
              <a:ext cx="299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Interazione</a:t>
              </a:r>
              <a:r>
                <a:rPr lang="en-US" sz="1400" dirty="0">
                  <a:latin typeface="+mj-lt"/>
                </a:rPr>
                <a:t> con </a:t>
              </a:r>
              <a:r>
                <a:rPr lang="en-US" sz="1400" dirty="0" err="1">
                  <a:latin typeface="+mj-lt"/>
                </a:rPr>
                <a:t>i</a:t>
              </a:r>
              <a:r>
                <a:rPr lang="en-US" sz="1400" dirty="0">
                  <a:latin typeface="+mj-lt"/>
                </a:rPr>
                <a:t> Database </a:t>
              </a:r>
              <a:r>
                <a:rPr lang="en-US" sz="1400" dirty="0" err="1">
                  <a:latin typeface="+mj-lt"/>
                </a:rPr>
                <a:t>tramite</a:t>
              </a:r>
              <a:r>
                <a:rPr lang="en-US" sz="1400" dirty="0">
                  <a:latin typeface="+mj-lt"/>
                </a:rPr>
                <a:t> PHP</a:t>
              </a:r>
              <a:br>
                <a:rPr lang="en-US" sz="1400" dirty="0">
                  <a:latin typeface="+mj-lt"/>
                </a:rPr>
              </a:br>
              <a:r>
                <a:rPr lang="en-US" sz="1400" dirty="0" err="1">
                  <a:latin typeface="+mj-lt"/>
                </a:rPr>
                <a:t>Chiamate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asincrone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utilizzando</a:t>
              </a:r>
              <a:r>
                <a:rPr lang="en-US" sz="1400" dirty="0">
                  <a:latin typeface="+mj-lt"/>
                </a:rPr>
                <a:t> AJAX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88B8DD-5042-4798-A36F-CBE030F3D148}"/>
              </a:ext>
            </a:extLst>
          </p:cNvPr>
          <p:cNvGrpSpPr/>
          <p:nvPr/>
        </p:nvGrpSpPr>
        <p:grpSpPr>
          <a:xfrm>
            <a:off x="6800298" y="2096112"/>
            <a:ext cx="3067203" cy="1323439"/>
            <a:chOff x="4655840" y="219323"/>
            <a:chExt cx="3067203" cy="132343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87A24C-F77E-415E-B596-42F4540251D6}"/>
                </a:ext>
              </a:extLst>
            </p:cNvPr>
            <p:cNvSpPr txBox="1"/>
            <p:nvPr/>
          </p:nvSpPr>
          <p:spPr>
            <a:xfrm>
              <a:off x="4655840" y="219323"/>
              <a:ext cx="1503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FD015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05 – MIA TESI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13E837-73AA-4AF6-809B-6A5178597A3B}"/>
                </a:ext>
              </a:extLst>
            </p:cNvPr>
            <p:cNvSpPr txBox="1"/>
            <p:nvPr/>
          </p:nvSpPr>
          <p:spPr>
            <a:xfrm>
              <a:off x="4655840" y="588655"/>
              <a:ext cx="30672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Cos’è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l’informatica</a:t>
              </a:r>
              <a:br>
                <a:rPr lang="en-US" sz="1400" dirty="0">
                  <a:latin typeface="+mj-lt"/>
                </a:rPr>
              </a:br>
              <a:r>
                <a:rPr lang="en-US" sz="1400" dirty="0" err="1">
                  <a:latin typeface="+mj-lt"/>
                </a:rPr>
                <a:t>L’Informatica</a:t>
              </a:r>
              <a:r>
                <a:rPr lang="en-US" sz="1400" dirty="0">
                  <a:latin typeface="+mj-lt"/>
                </a:rPr>
                <a:t> come </a:t>
              </a:r>
              <a:r>
                <a:rPr lang="en-US" sz="1400" dirty="0" err="1">
                  <a:latin typeface="+mj-lt"/>
                </a:rPr>
                <a:t>superamento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dei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limiti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umani</a:t>
              </a:r>
              <a:br>
                <a:rPr lang="en-US" sz="1400" dirty="0">
                  <a:latin typeface="+mj-lt"/>
                </a:rPr>
              </a:br>
              <a:r>
                <a:rPr lang="en-US" sz="1400" dirty="0" err="1">
                  <a:latin typeface="+mj-lt"/>
                </a:rPr>
                <a:t>Ragionamenti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automatici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634B4C-BCCB-40DA-A84A-D66FB9EF70A1}"/>
              </a:ext>
            </a:extLst>
          </p:cNvPr>
          <p:cNvGrpSpPr/>
          <p:nvPr/>
        </p:nvGrpSpPr>
        <p:grpSpPr>
          <a:xfrm>
            <a:off x="6800298" y="3742685"/>
            <a:ext cx="3067203" cy="1538883"/>
            <a:chOff x="4655840" y="219323"/>
            <a:chExt cx="3067203" cy="15388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BA9F8D-AC7D-41F6-8988-7C1E93B8BB4D}"/>
                </a:ext>
              </a:extLst>
            </p:cNvPr>
            <p:cNvSpPr txBox="1"/>
            <p:nvPr/>
          </p:nvSpPr>
          <p:spPr>
            <a:xfrm>
              <a:off x="4655840" y="219323"/>
              <a:ext cx="2145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06 – MIO PROGETTO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09AB89-B765-4F7D-AD50-FA050DB95CFA}"/>
                </a:ext>
              </a:extLst>
            </p:cNvPr>
            <p:cNvSpPr txBox="1"/>
            <p:nvPr/>
          </p:nvSpPr>
          <p:spPr>
            <a:xfrm>
              <a:off x="4655840" y="588655"/>
              <a:ext cx="30672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«A</a:t>
              </a:r>
              <a:r>
                <a:rPr lang="en-US" sz="1400" dirty="0" err="1">
                  <a:latin typeface="+mj-lt"/>
                </a:rPr>
                <a:t>lgoritmo</a:t>
              </a:r>
              <a:r>
                <a:rPr lang="en-US" sz="1400" dirty="0">
                  <a:latin typeface="+mj-lt"/>
                </a:rPr>
                <a:t> per la </a:t>
              </a:r>
              <a:r>
                <a:rPr lang="en-US" sz="1400" dirty="0" err="1">
                  <a:latin typeface="+mj-lt"/>
                </a:rPr>
                <a:t>ricerca</a:t>
              </a:r>
              <a:r>
                <a:rPr lang="en-US" sz="1400" dirty="0">
                  <a:latin typeface="+mj-lt"/>
                </a:rPr>
                <a:t> del </a:t>
              </a:r>
              <a:r>
                <a:rPr lang="en-US" sz="1400" dirty="0" err="1">
                  <a:latin typeface="+mj-lt"/>
                </a:rPr>
                <a:t>cammino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minimo</a:t>
              </a:r>
              <a:r>
                <a:rPr lang="en-US" sz="1400" dirty="0">
                  <a:latin typeface="+mj-lt"/>
                </a:rPr>
                <a:t> in un piano </a:t>
              </a:r>
              <a:r>
                <a:rPr lang="en-US" sz="1400" dirty="0" err="1">
                  <a:latin typeface="+mj-lt"/>
                </a:rPr>
                <a:t>cartesiano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evitando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ostacoli</a:t>
              </a:r>
              <a:r>
                <a:rPr lang="en-US" sz="1400" dirty="0">
                  <a:latin typeface="+mj-lt"/>
                </a:rPr>
                <a:t>»</a:t>
              </a:r>
            </a:p>
            <a:p>
              <a:r>
                <a:rPr lang="en-GB" sz="1400" dirty="0" err="1">
                  <a:latin typeface="+mj-lt"/>
                </a:rPr>
                <a:t>Visualizzazione</a:t>
              </a:r>
              <a:r>
                <a:rPr lang="en-GB" sz="1400" dirty="0">
                  <a:latin typeface="+mj-lt"/>
                </a:rPr>
                <a:t> del </a:t>
              </a:r>
              <a:r>
                <a:rPr lang="en-GB" sz="1400" dirty="0" err="1">
                  <a:latin typeface="+mj-lt"/>
                </a:rPr>
                <a:t>funzionamento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tramite</a:t>
              </a:r>
              <a:r>
                <a:rPr lang="en-GB" sz="1400" dirty="0">
                  <a:latin typeface="+mj-lt"/>
                </a:rPr>
                <a:t> app JavaFX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6E51F160-EE39-4872-A070-F313618308D1}"/>
              </a:ext>
            </a:extLst>
          </p:cNvPr>
          <p:cNvSpPr/>
          <p:nvPr/>
        </p:nvSpPr>
        <p:spPr>
          <a:xfrm>
            <a:off x="1363950" y="449539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D3E50"/>
                </a:solidFill>
                <a:latin typeface="+mj-lt"/>
              </a:rPr>
              <a:t>ITA</a:t>
            </a:r>
            <a:endParaRPr lang="en-US" sz="3200" b="1" dirty="0">
              <a:solidFill>
                <a:srgbClr val="2D3E50"/>
              </a:solidFill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D3A7DA-2501-490C-BD76-B1B1CF105847}"/>
              </a:ext>
            </a:extLst>
          </p:cNvPr>
          <p:cNvSpPr/>
          <p:nvPr/>
        </p:nvSpPr>
        <p:spPr>
          <a:xfrm>
            <a:off x="2048027" y="2099757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8D44AD"/>
                </a:solidFill>
                <a:latin typeface="+mj-lt"/>
              </a:rPr>
              <a:t>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A149E9A-57AE-45BA-BB6C-2DB3B390300D}"/>
              </a:ext>
            </a:extLst>
          </p:cNvPr>
          <p:cNvSpPr/>
          <p:nvPr/>
        </p:nvSpPr>
        <p:spPr>
          <a:xfrm>
            <a:off x="2048027" y="3733033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97FB8"/>
                </a:solidFill>
                <a:latin typeface="+mj-lt"/>
              </a:rPr>
              <a:t>SIST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25A207E-AED3-4E34-A30B-8555D1B8CC59}"/>
              </a:ext>
            </a:extLst>
          </p:cNvPr>
          <p:cNvSpPr/>
          <p:nvPr/>
        </p:nvSpPr>
        <p:spPr>
          <a:xfrm>
            <a:off x="10109495" y="2091737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D0155"/>
                </a:solidFill>
                <a:latin typeface="+mj-lt"/>
              </a:rPr>
              <a:t>T</a:t>
            </a:r>
            <a:r>
              <a:rPr lang="en-US" sz="2400" b="1" dirty="0">
                <a:solidFill>
                  <a:srgbClr val="FD0155"/>
                </a:solidFill>
                <a:latin typeface="+mj-lt"/>
              </a:rPr>
              <a:t>ESI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4CAF1C4-6F85-408C-94E5-BD11BFB2581C}"/>
              </a:ext>
            </a:extLst>
          </p:cNvPr>
          <p:cNvSpPr/>
          <p:nvPr/>
        </p:nvSpPr>
        <p:spPr>
          <a:xfrm>
            <a:off x="10109496" y="3741505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39C11"/>
                </a:solidFill>
                <a:latin typeface="+mj-lt"/>
              </a:rPr>
              <a:t>PROG-ETTO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0E137D-1789-41DB-98F2-0817A3825DE0}"/>
              </a:ext>
            </a:extLst>
          </p:cNvPr>
          <p:cNvSpPr/>
          <p:nvPr/>
        </p:nvSpPr>
        <p:spPr>
          <a:xfrm>
            <a:off x="10793263" y="5383247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8AEA64"/>
                </a:solidFill>
                <a:latin typeface="+mj-lt"/>
              </a:rPr>
              <a:t>INF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D830164-25A8-4BAF-BD86-7B35C04D63CB}"/>
              </a:ext>
            </a:extLst>
          </p:cNvPr>
          <p:cNvSpPr/>
          <p:nvPr/>
        </p:nvSpPr>
        <p:spPr>
          <a:xfrm>
            <a:off x="10789095" y="449539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E84C3D"/>
                </a:solidFill>
                <a:latin typeface="+mj-lt"/>
              </a:rPr>
              <a:t>STO</a:t>
            </a:r>
          </a:p>
        </p:txBody>
      </p:sp>
      <p:sp>
        <p:nvSpPr>
          <p:cNvPr id="54" name="Title 5">
            <a:extLst>
              <a:ext uri="{FF2B5EF4-FFF2-40B4-BE49-F238E27FC236}">
                <a16:creationId xmlns:a16="http://schemas.microsoft.com/office/drawing/2014/main" id="{8E7B62A7-7E50-4C32-9E4F-4D4A9185B896}"/>
              </a:ext>
            </a:extLst>
          </p:cNvPr>
          <p:cNvSpPr txBox="1">
            <a:spLocks/>
          </p:cNvSpPr>
          <p:nvPr/>
        </p:nvSpPr>
        <p:spPr>
          <a:xfrm rot="16200000">
            <a:off x="-2562764" y="2766221"/>
            <a:ext cx="611153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it-IT" sz="6000" dirty="0">
                <a:solidFill>
                  <a:schemeClr val="tx2"/>
                </a:solidFill>
                <a:latin typeface="Century Gothic" panose="020B0502020202020204" pitchFamily="34" charset="0"/>
              </a:rPr>
              <a:t>Argomenti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C5EA9EE-F3A1-4F55-9A97-01F52D27CD6B}"/>
              </a:ext>
            </a:extLst>
          </p:cNvPr>
          <p:cNvGrpSpPr/>
          <p:nvPr/>
        </p:nvGrpSpPr>
        <p:grpSpPr>
          <a:xfrm>
            <a:off x="7025845" y="425361"/>
            <a:ext cx="3595856" cy="1323439"/>
            <a:chOff x="4655840" y="219323"/>
            <a:chExt cx="2995195" cy="132343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5EF90BE-C7BE-4FB1-82A0-614FBB72439B}"/>
                </a:ext>
              </a:extLst>
            </p:cNvPr>
            <p:cNvSpPr txBox="1"/>
            <p:nvPr/>
          </p:nvSpPr>
          <p:spPr>
            <a:xfrm>
              <a:off x="4655840" y="219323"/>
              <a:ext cx="27754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 – STORIA | </a:t>
              </a:r>
              <a:r>
                <a:rPr lang="en-US" sz="1600" b="1" cap="all" dirty="0" err="1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Muro</a:t>
              </a:r>
              <a:r>
                <a:rPr lang="en-US" sz="1600" b="1" cap="all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di </a:t>
              </a:r>
              <a:r>
                <a:rPr lang="en-US" sz="1600" b="1" cap="all" dirty="0" err="1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berlino</a:t>
              </a:r>
              <a:endParaRPr lang="en-US" sz="1600" b="1" cap="all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F7C394-0C44-4AD1-A109-98868C33CE21}"/>
                </a:ext>
              </a:extLst>
            </p:cNvPr>
            <p:cNvSpPr txBox="1"/>
            <p:nvPr/>
          </p:nvSpPr>
          <p:spPr>
            <a:xfrm>
              <a:off x="4655840" y="588655"/>
              <a:ext cx="29951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Cos’è</a:t>
              </a:r>
              <a:r>
                <a:rPr lang="en-US" sz="1400" dirty="0">
                  <a:latin typeface="+mj-lt"/>
                </a:rPr>
                <a:t> un firewall se non un </a:t>
              </a:r>
              <a:r>
                <a:rPr lang="en-US" sz="1400" dirty="0" err="1">
                  <a:latin typeface="+mj-lt"/>
                </a:rPr>
                <a:t>muro</a:t>
              </a:r>
              <a:r>
                <a:rPr lang="en-US" sz="1400" dirty="0">
                  <a:latin typeface="+mj-lt"/>
                </a:rPr>
                <a:t> di </a:t>
              </a:r>
              <a:r>
                <a:rPr lang="en-US" sz="1400" dirty="0" err="1">
                  <a:latin typeface="+mj-lt"/>
                </a:rPr>
                <a:t>controllo</a:t>
              </a:r>
              <a:r>
                <a:rPr lang="en-US" sz="1400" dirty="0">
                  <a:latin typeface="+mj-lt"/>
                </a:rPr>
                <a:t>? </a:t>
              </a:r>
              <a:r>
                <a:rPr lang="en-US" sz="1400" dirty="0" err="1">
                  <a:latin typeface="+mj-lt"/>
                </a:rPr>
                <a:t>Verranno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pertanto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riportate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alla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memoria</a:t>
              </a:r>
              <a:r>
                <a:rPr lang="en-US" sz="1400" dirty="0">
                  <a:latin typeface="+mj-lt"/>
                </a:rPr>
                <a:t> le </a:t>
              </a:r>
              <a:r>
                <a:rPr lang="en-US" sz="1400" dirty="0" err="1">
                  <a:latin typeface="+mj-lt"/>
                </a:rPr>
                <a:t>vicende</a:t>
              </a:r>
              <a:r>
                <a:rPr lang="en-US" sz="1400" dirty="0">
                  <a:latin typeface="+mj-lt"/>
                </a:rPr>
                <a:t> del </a:t>
              </a:r>
              <a:r>
                <a:rPr lang="en-US" sz="1400" dirty="0" err="1">
                  <a:latin typeface="+mj-lt"/>
                </a:rPr>
                <a:t>Muro</a:t>
              </a:r>
              <a:r>
                <a:rPr lang="en-US" sz="1400" dirty="0">
                  <a:latin typeface="+mj-lt"/>
                </a:rPr>
                <a:t> di </a:t>
              </a:r>
              <a:r>
                <a:rPr lang="en-US" sz="1400" dirty="0" err="1">
                  <a:latin typeface="+mj-lt"/>
                </a:rPr>
                <a:t>Berlino</a:t>
              </a:r>
              <a:r>
                <a:rPr lang="en-US" sz="1400" dirty="0">
                  <a:latin typeface="+mj-lt"/>
                </a:rPr>
                <a:t> e con </a:t>
              </a:r>
              <a:r>
                <a:rPr lang="en-US" sz="1400" dirty="0" err="1">
                  <a:latin typeface="+mj-lt"/>
                </a:rPr>
                <a:t>esse</a:t>
              </a:r>
              <a:r>
                <a:rPr lang="en-US" sz="1400" dirty="0">
                  <a:latin typeface="+mj-lt"/>
                </a:rPr>
                <a:t> quelle </a:t>
              </a:r>
              <a:r>
                <a:rPr lang="en-US" sz="1400" dirty="0" err="1">
                  <a:latin typeface="+mj-lt"/>
                </a:rPr>
                <a:t>della</a:t>
              </a:r>
              <a:r>
                <a:rPr lang="en-US" sz="1400" dirty="0">
                  <a:latin typeface="+mj-lt"/>
                </a:rPr>
                <a:t> Guerra Fredda e </a:t>
              </a:r>
              <a:r>
                <a:rPr lang="en-US" sz="1400" dirty="0" err="1">
                  <a:latin typeface="+mj-lt"/>
                </a:rPr>
                <a:t>della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missione</a:t>
              </a:r>
              <a:r>
                <a:rPr lang="en-US" sz="1400" dirty="0">
                  <a:latin typeface="+mj-lt"/>
                </a:rPr>
                <a:t> Apollo 11</a:t>
              </a:r>
            </a:p>
          </p:txBody>
        </p:sp>
      </p:grpSp>
      <p:sp>
        <p:nvSpPr>
          <p:cNvPr id="60" name="Freeform 33">
            <a:extLst>
              <a:ext uri="{FF2B5EF4-FFF2-40B4-BE49-F238E27FC236}">
                <a16:creationId xmlns:a16="http://schemas.microsoft.com/office/drawing/2014/main" id="{A955C9AA-0780-4F34-8E7A-77D630844E41}"/>
              </a:ext>
            </a:extLst>
          </p:cNvPr>
          <p:cNvSpPr/>
          <p:nvPr/>
        </p:nvSpPr>
        <p:spPr>
          <a:xfrm rot="2940000">
            <a:off x="1870935" y="5301569"/>
            <a:ext cx="391928" cy="709696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01215BF-5BFC-4FEE-A8A4-994EE6CD743D}"/>
              </a:ext>
            </a:extLst>
          </p:cNvPr>
          <p:cNvSpPr/>
          <p:nvPr/>
        </p:nvSpPr>
        <p:spPr>
          <a:xfrm>
            <a:off x="1638087" y="6051349"/>
            <a:ext cx="207890" cy="198585"/>
          </a:xfrm>
          <a:prstGeom prst="ellips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9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C3D2EF-C066-4A64-BA95-376C7B4D502E}"/>
              </a:ext>
            </a:extLst>
          </p:cNvPr>
          <p:cNvGrpSpPr>
            <a:grpSpLocks noChangeAspect="1"/>
          </p:cNvGrpSpPr>
          <p:nvPr/>
        </p:nvGrpSpPr>
        <p:grpSpPr>
          <a:xfrm>
            <a:off x="3924067" y="1566271"/>
            <a:ext cx="4343866" cy="4736592"/>
            <a:chOff x="3982988" y="2535882"/>
            <a:chExt cx="2598738" cy="2833688"/>
          </a:xfrm>
        </p:grpSpPr>
        <p:sp>
          <p:nvSpPr>
            <p:cNvPr id="5" name="Freeform 92">
              <a:extLst>
                <a:ext uri="{FF2B5EF4-FFF2-40B4-BE49-F238E27FC236}">
                  <a16:creationId xmlns:a16="http://schemas.microsoft.com/office/drawing/2014/main" id="{10396E65-1546-404C-BA81-D648C0D5C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888" y="2708920"/>
              <a:ext cx="1493838" cy="2660650"/>
            </a:xfrm>
            <a:custGeom>
              <a:avLst/>
              <a:gdLst>
                <a:gd name="T0" fmla="*/ 191 w 731"/>
                <a:gd name="T1" fmla="*/ 0 h 1301"/>
                <a:gd name="T2" fmla="*/ 682 w 731"/>
                <a:gd name="T3" fmla="*/ 420 h 1301"/>
                <a:gd name="T4" fmla="*/ 645 w 731"/>
                <a:gd name="T5" fmla="*/ 890 h 1301"/>
                <a:gd name="T6" fmla="*/ 160 w 731"/>
                <a:gd name="T7" fmla="*/ 1223 h 1301"/>
                <a:gd name="T8" fmla="*/ 127 w 731"/>
                <a:gd name="T9" fmla="*/ 1301 h 1301"/>
                <a:gd name="T10" fmla="*/ 0 w 731"/>
                <a:gd name="T11" fmla="*/ 1043 h 1301"/>
                <a:gd name="T12" fmla="*/ 127 w 731"/>
                <a:gd name="T13" fmla="*/ 784 h 1301"/>
                <a:gd name="T14" fmla="*/ 158 w 731"/>
                <a:gd name="T15" fmla="*/ 858 h 1301"/>
                <a:gd name="T16" fmla="*/ 324 w 731"/>
                <a:gd name="T17" fmla="*/ 726 h 1301"/>
                <a:gd name="T18" fmla="*/ 339 w 731"/>
                <a:gd name="T19" fmla="*/ 530 h 1301"/>
                <a:gd name="T20" fmla="*/ 181 w 731"/>
                <a:gd name="T21" fmla="*/ 368 h 1301"/>
                <a:gd name="T22" fmla="*/ 276 w 731"/>
                <a:gd name="T23" fmla="*/ 174 h 1301"/>
                <a:gd name="T24" fmla="*/ 191 w 731"/>
                <a:gd name="T25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1" h="1301">
                  <a:moveTo>
                    <a:pt x="191" y="0"/>
                  </a:moveTo>
                  <a:cubicBezTo>
                    <a:pt x="416" y="35"/>
                    <a:pt x="609" y="194"/>
                    <a:pt x="682" y="420"/>
                  </a:cubicBezTo>
                  <a:cubicBezTo>
                    <a:pt x="731" y="570"/>
                    <a:pt x="722" y="738"/>
                    <a:pt x="645" y="890"/>
                  </a:cubicBezTo>
                  <a:cubicBezTo>
                    <a:pt x="549" y="1076"/>
                    <a:pt x="367" y="1201"/>
                    <a:pt x="160" y="1223"/>
                  </a:cubicBezTo>
                  <a:lnTo>
                    <a:pt x="127" y="1301"/>
                  </a:lnTo>
                  <a:lnTo>
                    <a:pt x="0" y="1043"/>
                  </a:lnTo>
                  <a:lnTo>
                    <a:pt x="127" y="784"/>
                  </a:lnTo>
                  <a:lnTo>
                    <a:pt x="158" y="858"/>
                  </a:lnTo>
                  <a:cubicBezTo>
                    <a:pt x="230" y="840"/>
                    <a:pt x="290" y="792"/>
                    <a:pt x="324" y="726"/>
                  </a:cubicBezTo>
                  <a:cubicBezTo>
                    <a:pt x="356" y="663"/>
                    <a:pt x="359" y="593"/>
                    <a:pt x="339" y="530"/>
                  </a:cubicBezTo>
                  <a:cubicBezTo>
                    <a:pt x="314" y="453"/>
                    <a:pt x="254" y="394"/>
                    <a:pt x="181" y="368"/>
                  </a:cubicBezTo>
                  <a:lnTo>
                    <a:pt x="276" y="17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1C6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 "/>
              </a:endParaRPr>
            </a:p>
          </p:txBody>
        </p:sp>
        <p:sp>
          <p:nvSpPr>
            <p:cNvPr id="6" name="Freeform 93">
              <a:extLst>
                <a:ext uri="{FF2B5EF4-FFF2-40B4-BE49-F238E27FC236}">
                  <a16:creationId xmlns:a16="http://schemas.microsoft.com/office/drawing/2014/main" id="{E859B9D2-A0C2-4249-952C-4C284EEA6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988" y="2535882"/>
              <a:ext cx="1624013" cy="2681288"/>
            </a:xfrm>
            <a:custGeom>
              <a:avLst/>
              <a:gdLst>
                <a:gd name="T0" fmla="*/ 608 w 794"/>
                <a:gd name="T1" fmla="*/ 1311 h 1311"/>
                <a:gd name="T2" fmla="*/ 49 w 794"/>
                <a:gd name="T3" fmla="*/ 884 h 1311"/>
                <a:gd name="T4" fmla="*/ 87 w 794"/>
                <a:gd name="T5" fmla="*/ 414 h 1311"/>
                <a:gd name="T6" fmla="*/ 634 w 794"/>
                <a:gd name="T7" fmla="*/ 78 h 1311"/>
                <a:gd name="T8" fmla="*/ 667 w 794"/>
                <a:gd name="T9" fmla="*/ 0 h 1311"/>
                <a:gd name="T10" fmla="*/ 794 w 794"/>
                <a:gd name="T11" fmla="*/ 259 h 1311"/>
                <a:gd name="T12" fmla="*/ 667 w 794"/>
                <a:gd name="T13" fmla="*/ 517 h 1311"/>
                <a:gd name="T14" fmla="*/ 634 w 794"/>
                <a:gd name="T15" fmla="*/ 439 h 1311"/>
                <a:gd name="T16" fmla="*/ 408 w 794"/>
                <a:gd name="T17" fmla="*/ 578 h 1311"/>
                <a:gd name="T18" fmla="*/ 392 w 794"/>
                <a:gd name="T19" fmla="*/ 774 h 1311"/>
                <a:gd name="T20" fmla="*/ 606 w 794"/>
                <a:gd name="T21" fmla="*/ 948 h 1311"/>
                <a:gd name="T22" fmla="*/ 518 w 794"/>
                <a:gd name="T23" fmla="*/ 1128 h 1311"/>
                <a:gd name="T24" fmla="*/ 608 w 794"/>
                <a:gd name="T25" fmla="*/ 131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4" h="1311">
                  <a:moveTo>
                    <a:pt x="608" y="1311"/>
                  </a:moveTo>
                  <a:cubicBezTo>
                    <a:pt x="357" y="1299"/>
                    <a:pt x="130" y="1134"/>
                    <a:pt x="49" y="884"/>
                  </a:cubicBezTo>
                  <a:cubicBezTo>
                    <a:pt x="0" y="734"/>
                    <a:pt x="9" y="566"/>
                    <a:pt x="87" y="414"/>
                  </a:cubicBezTo>
                  <a:cubicBezTo>
                    <a:pt x="192" y="208"/>
                    <a:pt x="403" y="78"/>
                    <a:pt x="634" y="78"/>
                  </a:cubicBezTo>
                  <a:lnTo>
                    <a:pt x="667" y="0"/>
                  </a:lnTo>
                  <a:lnTo>
                    <a:pt x="794" y="259"/>
                  </a:lnTo>
                  <a:lnTo>
                    <a:pt x="667" y="517"/>
                  </a:lnTo>
                  <a:lnTo>
                    <a:pt x="634" y="439"/>
                  </a:lnTo>
                  <a:cubicBezTo>
                    <a:pt x="539" y="439"/>
                    <a:pt x="451" y="493"/>
                    <a:pt x="408" y="578"/>
                  </a:cubicBezTo>
                  <a:cubicBezTo>
                    <a:pt x="376" y="641"/>
                    <a:pt x="372" y="711"/>
                    <a:pt x="392" y="774"/>
                  </a:cubicBezTo>
                  <a:cubicBezTo>
                    <a:pt x="424" y="872"/>
                    <a:pt x="510" y="937"/>
                    <a:pt x="606" y="948"/>
                  </a:cubicBezTo>
                  <a:lnTo>
                    <a:pt x="518" y="1128"/>
                  </a:lnTo>
                  <a:lnTo>
                    <a:pt x="608" y="1311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 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AB7614-4DCD-4546-B308-73425F4E5D92}"/>
              </a:ext>
            </a:extLst>
          </p:cNvPr>
          <p:cNvGrpSpPr/>
          <p:nvPr/>
        </p:nvGrpSpPr>
        <p:grpSpPr>
          <a:xfrm>
            <a:off x="8744023" y="1438423"/>
            <a:ext cx="2664296" cy="4864440"/>
            <a:chOff x="407368" y="1379707"/>
            <a:chExt cx="2879315" cy="48644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E9E9DC-CB0F-45B8-B6E8-E2EA0D664BC7}"/>
                </a:ext>
              </a:extLst>
            </p:cNvPr>
            <p:cNvSpPr/>
            <p:nvPr/>
          </p:nvSpPr>
          <p:spPr>
            <a:xfrm>
              <a:off x="407368" y="1379707"/>
              <a:ext cx="2879314" cy="83099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/>
              <a:r>
                <a:rPr lang="da-DK" sz="2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02 - Progetto </a:t>
              </a:r>
            </a:p>
            <a:p>
              <a:pPr algn="r"/>
              <a:r>
                <a:rPr lang="da-DK" sz="2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Gestione ASL</a:t>
              </a:r>
              <a:endParaRPr lang="en-US" sz="2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B74F06-DBC0-46F0-92C1-677273865125}"/>
                </a:ext>
              </a:extLst>
            </p:cNvPr>
            <p:cNvSpPr/>
            <p:nvPr/>
          </p:nvSpPr>
          <p:spPr>
            <a:xfrm>
              <a:off x="407369" y="2273829"/>
              <a:ext cx="287931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i="1" dirty="0" err="1">
                  <a:latin typeface="Calibri Light "/>
                </a:rPr>
                <a:t>Realizzazione</a:t>
              </a:r>
              <a:r>
                <a:rPr lang="en-GB" i="1" dirty="0">
                  <a:latin typeface="Calibri Light "/>
                </a:rPr>
                <a:t> </a:t>
              </a:r>
              <a:r>
                <a:rPr lang="en-GB" i="1" dirty="0" err="1">
                  <a:latin typeface="Calibri Light "/>
                </a:rPr>
                <a:t>Sito</a:t>
              </a:r>
              <a:r>
                <a:rPr lang="en-GB" i="1" dirty="0">
                  <a:latin typeface="Calibri Light "/>
                </a:rPr>
                <a:t> per la </a:t>
              </a:r>
              <a:r>
                <a:rPr lang="en-GB" i="1" dirty="0" err="1">
                  <a:latin typeface="Calibri Light "/>
                </a:rPr>
                <a:t>gestione</a:t>
              </a:r>
              <a:r>
                <a:rPr lang="en-GB" i="1" dirty="0">
                  <a:latin typeface="Calibri Light "/>
                </a:rPr>
                <a:t> </a:t>
              </a:r>
              <a:r>
                <a:rPr lang="en-GB" i="1" dirty="0" err="1">
                  <a:latin typeface="Calibri Light "/>
                </a:rPr>
                <a:t>dell’attività</a:t>
              </a:r>
              <a:r>
                <a:rPr lang="en-GB" i="1" dirty="0">
                  <a:latin typeface="Calibri Light "/>
                </a:rPr>
                <a:t> di </a:t>
              </a:r>
              <a:r>
                <a:rPr lang="en-GB" i="1" dirty="0" err="1">
                  <a:latin typeface="Calibri Light "/>
                </a:rPr>
                <a:t>Alternzanza</a:t>
              </a:r>
              <a:r>
                <a:rPr lang="en-GB" i="1" dirty="0">
                  <a:latin typeface="Calibri Light "/>
                </a:rPr>
                <a:t> </a:t>
              </a:r>
              <a:r>
                <a:rPr lang="en-GB" i="1" dirty="0" err="1">
                  <a:latin typeface="Calibri Light "/>
                </a:rPr>
                <a:t>Scuola</a:t>
              </a:r>
              <a:r>
                <a:rPr lang="en-GB" i="1" dirty="0">
                  <a:latin typeface="Calibri Light "/>
                </a:rPr>
                <a:t> </a:t>
              </a:r>
              <a:r>
                <a:rPr lang="en-GB" i="1" dirty="0" err="1">
                  <a:latin typeface="Calibri Light "/>
                </a:rPr>
                <a:t>Lavoro</a:t>
              </a:r>
              <a:r>
                <a:rPr lang="en-GB" i="1" dirty="0">
                  <a:latin typeface="Calibri Light "/>
                </a:rPr>
                <a:t> di una </a:t>
              </a:r>
              <a:r>
                <a:rPr lang="en-GB" i="1" dirty="0" err="1">
                  <a:latin typeface="Calibri Light "/>
                </a:rPr>
                <a:t>scuola</a:t>
              </a:r>
              <a:endParaRPr lang="en-GB" i="1" dirty="0">
                <a:latin typeface="Calibri Light "/>
              </a:endParaRPr>
            </a:p>
            <a:p>
              <a:pPr algn="ctr"/>
              <a:endParaRPr lang="en-GB" dirty="0">
                <a:latin typeface="Calibri Light 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alibri Light "/>
                </a:rPr>
                <a:t>Form </a:t>
              </a:r>
              <a:r>
                <a:rPr lang="en-US" dirty="0" err="1">
                  <a:latin typeface="Calibri Light "/>
                </a:rPr>
                <a:t>inserimento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dati</a:t>
              </a:r>
              <a:r>
                <a:rPr lang="en-US" dirty="0">
                  <a:latin typeface="Calibri Light "/>
                </a:rPr>
                <a:t> per </a:t>
              </a:r>
              <a:r>
                <a:rPr lang="en-US" dirty="0" err="1">
                  <a:latin typeface="Calibri Light "/>
                </a:rPr>
                <a:t>alunni</a:t>
              </a:r>
              <a:r>
                <a:rPr lang="en-US" dirty="0">
                  <a:latin typeface="Calibri Light "/>
                </a:rPr>
                <a:t>, </a:t>
              </a:r>
              <a:r>
                <a:rPr lang="en-US" dirty="0" err="1">
                  <a:latin typeface="Calibri Light "/>
                </a:rPr>
                <a:t>tirocini</a:t>
              </a:r>
              <a:r>
                <a:rPr lang="en-US" dirty="0">
                  <a:latin typeface="Calibri Light "/>
                </a:rPr>
                <a:t>, </a:t>
              </a:r>
              <a:r>
                <a:rPr lang="en-US" dirty="0" err="1">
                  <a:latin typeface="Calibri Light "/>
                </a:rPr>
                <a:t>aziende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ecc</a:t>
              </a:r>
              <a:r>
                <a:rPr lang="en-US" dirty="0">
                  <a:latin typeface="Calibri Light "/>
                </a:rPr>
                <a:t>..</a:t>
              </a:r>
              <a:br>
                <a:rPr lang="en-US" dirty="0">
                  <a:latin typeface="Calibri Light "/>
                </a:rPr>
              </a:br>
              <a:endParaRPr lang="en-US" dirty="0">
                <a:latin typeface="Calibri Light 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alibri Light "/>
                </a:rPr>
                <a:t>PHP, AJAX e </a:t>
              </a:r>
              <a:r>
                <a:rPr lang="it-IT" dirty="0">
                  <a:latin typeface="Calibri Light "/>
                </a:rPr>
                <a:t>interazione</a:t>
              </a:r>
              <a:r>
                <a:rPr lang="en-US" dirty="0">
                  <a:latin typeface="Calibri Light "/>
                </a:rPr>
                <a:t> con </a:t>
              </a:r>
              <a:r>
                <a:rPr lang="en-US" dirty="0" err="1">
                  <a:latin typeface="Calibri Light "/>
                </a:rPr>
                <a:t>i</a:t>
              </a:r>
              <a:r>
                <a:rPr lang="en-US" dirty="0">
                  <a:latin typeface="Calibri Light "/>
                </a:rPr>
                <a:t> database</a:t>
              </a:r>
              <a:br>
                <a:rPr lang="en-US" dirty="0">
                  <a:latin typeface="Calibri Light "/>
                </a:rPr>
              </a:br>
              <a:endParaRPr lang="en-US" dirty="0">
                <a:latin typeface="Calibri Light 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Calibri Light "/>
                </a:rPr>
                <a:t>Autenticazione</a:t>
              </a:r>
              <a:r>
                <a:rPr lang="en-US" dirty="0">
                  <a:latin typeface="Calibri Light "/>
                </a:rPr>
                <a:t> e </a:t>
              </a:r>
              <a:r>
                <a:rPr lang="en-US" dirty="0" err="1">
                  <a:latin typeface="Calibri Light "/>
                </a:rPr>
                <a:t>gestione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utenti</a:t>
              </a:r>
              <a:endParaRPr lang="en-US" dirty="0">
                <a:latin typeface="Calibri Light 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79C15C-501E-41A3-B98C-0945B38F8732}"/>
              </a:ext>
            </a:extLst>
          </p:cNvPr>
          <p:cNvGrpSpPr/>
          <p:nvPr/>
        </p:nvGrpSpPr>
        <p:grpSpPr>
          <a:xfrm>
            <a:off x="1021726" y="2518306"/>
            <a:ext cx="2664296" cy="2833114"/>
            <a:chOff x="407368" y="1749039"/>
            <a:chExt cx="2879315" cy="28331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6A624A-8B5C-4737-A133-E1BEE65536D0}"/>
                </a:ext>
              </a:extLst>
            </p:cNvPr>
            <p:cNvSpPr/>
            <p:nvPr/>
          </p:nvSpPr>
          <p:spPr>
            <a:xfrm>
              <a:off x="407368" y="1749039"/>
              <a:ext cx="2879314" cy="46166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da-DK" sz="2400" b="1" dirty="0">
                  <a:solidFill>
                    <a:srgbClr val="58BBF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01 - Stage 5°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2A591F-B05F-443F-8050-8EEE0E172908}"/>
                </a:ext>
              </a:extLst>
            </p:cNvPr>
            <p:cNvSpPr/>
            <p:nvPr/>
          </p:nvSpPr>
          <p:spPr>
            <a:xfrm>
              <a:off x="407369" y="2273829"/>
              <a:ext cx="287931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Calibri Light "/>
                </a:rPr>
                <a:t>Stage </a:t>
              </a:r>
              <a:r>
                <a:rPr lang="en-US" i="1" dirty="0" err="1">
                  <a:latin typeface="Calibri Light "/>
                </a:rPr>
                <a:t>effettuato</a:t>
              </a:r>
              <a:r>
                <a:rPr lang="en-US" i="1" dirty="0">
                  <a:latin typeface="Calibri Light "/>
                </a:rPr>
                <a:t> </a:t>
              </a:r>
              <a:r>
                <a:rPr lang="en-US" i="1" dirty="0" err="1">
                  <a:latin typeface="Calibri Light "/>
                </a:rPr>
                <a:t>presso</a:t>
              </a:r>
              <a:r>
                <a:rPr lang="en-US" i="1" dirty="0">
                  <a:latin typeface="Calibri Light "/>
                </a:rPr>
                <a:t> </a:t>
              </a:r>
              <a:r>
                <a:rPr lang="en-US" b="1" i="1" dirty="0" err="1">
                  <a:latin typeface="Calibri Light "/>
                </a:rPr>
                <a:t>NetAddiction</a:t>
              </a:r>
              <a:r>
                <a:rPr lang="en-US" b="1" i="1" dirty="0">
                  <a:latin typeface="Calibri Light "/>
                </a:rPr>
                <a:t> </a:t>
              </a:r>
              <a:r>
                <a:rPr lang="en-US" b="1" i="1" dirty="0" err="1">
                  <a:latin typeface="Calibri Light "/>
                </a:rPr>
                <a:t>S.r.l</a:t>
              </a:r>
              <a:r>
                <a:rPr lang="en-US" b="1" i="1" dirty="0">
                  <a:latin typeface="Calibri Light "/>
                </a:rPr>
                <a:t>.</a:t>
              </a:r>
              <a:br>
                <a:rPr lang="en-US" dirty="0">
                  <a:latin typeface="Calibri Light "/>
                </a:rPr>
              </a:br>
              <a:endParaRPr lang="en-US" dirty="0">
                <a:latin typeface="Calibri Light 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atin typeface="Calibri Light "/>
                </a:rPr>
                <a:t>Form </a:t>
              </a:r>
              <a:r>
                <a:rPr lang="en-US" dirty="0" err="1">
                  <a:latin typeface="Calibri Light "/>
                </a:rPr>
                <a:t>inserimento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dati</a:t>
              </a:r>
              <a:r>
                <a:rPr lang="en-US" dirty="0">
                  <a:latin typeface="Calibri Light "/>
                </a:rPr>
                <a:t> per </a:t>
              </a:r>
              <a:r>
                <a:rPr lang="en-US" dirty="0" err="1">
                  <a:latin typeface="Calibri Light "/>
                </a:rPr>
                <a:t>gestione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eventi</a:t>
              </a:r>
              <a:br>
                <a:rPr lang="en-US" dirty="0">
                  <a:latin typeface="Calibri Light "/>
                </a:rPr>
              </a:br>
              <a:endParaRPr lang="en-US" dirty="0">
                <a:latin typeface="Calibri Light 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atin typeface="Calibri Light "/>
                </a:rPr>
                <a:t>PHP, AJAX e </a:t>
              </a:r>
              <a:r>
                <a:rPr lang="en-US" dirty="0" err="1">
                  <a:latin typeface="Calibri Light "/>
                </a:rPr>
                <a:t>interazione</a:t>
              </a:r>
              <a:r>
                <a:rPr lang="en-US" dirty="0">
                  <a:latin typeface="Calibri Light "/>
                </a:rPr>
                <a:t> con </a:t>
              </a:r>
              <a:r>
                <a:rPr lang="en-US" dirty="0" err="1">
                  <a:latin typeface="Calibri Light "/>
                </a:rPr>
                <a:t>i</a:t>
              </a:r>
              <a:r>
                <a:rPr lang="en-US" dirty="0">
                  <a:latin typeface="Calibri Light "/>
                </a:rPr>
                <a:t> database</a:t>
              </a:r>
            </a:p>
          </p:txBody>
        </p:sp>
      </p:grpSp>
      <p:pic>
        <p:nvPicPr>
          <p:cNvPr id="13" name="Graphic 12" descr="Fire">
            <a:extLst>
              <a:ext uri="{FF2B5EF4-FFF2-40B4-BE49-F238E27FC236}">
                <a16:creationId xmlns:a16="http://schemas.microsoft.com/office/drawing/2014/main" id="{154F73BB-E731-43F7-B66E-2EF3AFEC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25" y="2492298"/>
            <a:ext cx="513680" cy="513680"/>
          </a:xfrm>
          <a:prstGeom prst="rect">
            <a:avLst/>
          </a:prstGeom>
        </p:spPr>
      </p:pic>
      <p:pic>
        <p:nvPicPr>
          <p:cNvPr id="14" name="Graphic 13" descr="Rocket">
            <a:extLst>
              <a:ext uri="{FF2B5EF4-FFF2-40B4-BE49-F238E27FC236}">
                <a16:creationId xmlns:a16="http://schemas.microsoft.com/office/drawing/2014/main" id="{4E36A1B3-54C6-4DA5-B959-34E398C87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7415" y="1639226"/>
            <a:ext cx="513680" cy="513680"/>
          </a:xfrm>
          <a:prstGeom prst="rect">
            <a:avLst/>
          </a:prstGeom>
        </p:spPr>
      </p:pic>
      <p:pic>
        <p:nvPicPr>
          <p:cNvPr id="15" name="Graphic 14" descr="Fire">
            <a:extLst>
              <a:ext uri="{FF2B5EF4-FFF2-40B4-BE49-F238E27FC236}">
                <a16:creationId xmlns:a16="http://schemas.microsoft.com/office/drawing/2014/main" id="{E4516E10-83A7-47C8-A4D6-EC218B89D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3963" y="4288380"/>
            <a:ext cx="793304" cy="793304"/>
          </a:xfrm>
          <a:prstGeom prst="rect">
            <a:avLst/>
          </a:prstGeom>
        </p:spPr>
      </p:pic>
      <p:pic>
        <p:nvPicPr>
          <p:cNvPr id="16" name="Graphic 15" descr="Rocket">
            <a:extLst>
              <a:ext uri="{FF2B5EF4-FFF2-40B4-BE49-F238E27FC236}">
                <a16:creationId xmlns:a16="http://schemas.microsoft.com/office/drawing/2014/main" id="{F0738D57-68E6-40AA-AB34-F14B3A75D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3640" y="4288380"/>
            <a:ext cx="793304" cy="793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8CD58-544F-4DDC-8A35-1E84315C66E6}"/>
              </a:ext>
            </a:extLst>
          </p:cNvPr>
          <p:cNvSpPr txBox="1"/>
          <p:nvPr/>
        </p:nvSpPr>
        <p:spPr>
          <a:xfrm>
            <a:off x="4101453" y="3181922"/>
            <a:ext cx="10438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BAFEF-4068-46FA-9890-C64CF82DDA5C}"/>
              </a:ext>
            </a:extLst>
          </p:cNvPr>
          <p:cNvSpPr txBox="1"/>
          <p:nvPr/>
        </p:nvSpPr>
        <p:spPr>
          <a:xfrm>
            <a:off x="7114742" y="3181922"/>
            <a:ext cx="10438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"/>
              </a:rPr>
              <a:t>02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3B6D6B-40E5-43C4-8662-C7E886F52B00}"/>
              </a:ext>
            </a:extLst>
          </p:cNvPr>
          <p:cNvSpPr/>
          <p:nvPr/>
        </p:nvSpPr>
        <p:spPr>
          <a:xfrm>
            <a:off x="241300" y="381842"/>
            <a:ext cx="1368152" cy="1368152"/>
          </a:xfrm>
          <a:prstGeom prst="ellipse">
            <a:avLst/>
          </a:prstGeom>
          <a:solidFill>
            <a:srgbClr val="67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7E2FF"/>
              </a:solidFill>
              <a:latin typeface="Calibri Light 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668C-59CA-4A0D-A590-30F39359C8D3}"/>
              </a:ext>
            </a:extLst>
          </p:cNvPr>
          <p:cNvSpPr txBox="1"/>
          <p:nvPr/>
        </p:nvSpPr>
        <p:spPr>
          <a:xfrm>
            <a:off x="1677522" y="760102"/>
            <a:ext cx="449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dirty="0">
                <a:solidFill>
                  <a:srgbClr val="67E2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 – ALTERNANZA SCUOLA LAVORO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D80AE5-DDBA-49D7-BBDA-8F86D5929D29}"/>
              </a:ext>
            </a:extLst>
          </p:cNvPr>
          <p:cNvSpPr/>
          <p:nvPr/>
        </p:nvSpPr>
        <p:spPr>
          <a:xfrm>
            <a:off x="412768" y="553310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7E2FF"/>
                </a:solidFill>
                <a:latin typeface="Calibri Light "/>
              </a:rPr>
              <a:t>ALT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6EEFFE-6135-4805-958B-A3008D6D4972}"/>
              </a:ext>
            </a:extLst>
          </p:cNvPr>
          <p:cNvSpPr/>
          <p:nvPr/>
        </p:nvSpPr>
        <p:spPr>
          <a:xfrm>
            <a:off x="1321880" y="137258"/>
            <a:ext cx="207890" cy="198585"/>
          </a:xfrm>
          <a:prstGeom prst="ellips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46A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48542F-8D13-4DAC-84E3-4741238C9790}"/>
              </a:ext>
            </a:extLst>
          </p:cNvPr>
          <p:cNvSpPr/>
          <p:nvPr/>
        </p:nvSpPr>
        <p:spPr>
          <a:xfrm>
            <a:off x="137355" y="1675362"/>
            <a:ext cx="207890" cy="198585"/>
          </a:xfrm>
          <a:prstGeom prst="ellips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8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214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Calibri Light </vt:lpstr>
      <vt:lpstr>Century Gothic</vt:lpstr>
      <vt:lpstr>Open Sans</vt:lpstr>
      <vt:lpstr>Office Theme</vt:lpstr>
      <vt:lpstr>INFORMATICA COME SUPERAMENTO DEI    LIMITI UMANI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wander29301@outlook.com</dc:creator>
  <cp:lastModifiedBy>wander29301@outlook.com</cp:lastModifiedBy>
  <cp:revision>41</cp:revision>
  <dcterms:created xsi:type="dcterms:W3CDTF">2018-06-04T11:50:29Z</dcterms:created>
  <dcterms:modified xsi:type="dcterms:W3CDTF">2018-06-20T17:12:18Z</dcterms:modified>
</cp:coreProperties>
</file>