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8" r:id="rId2"/>
  </p:sldMasterIdLst>
  <p:sldIdLst>
    <p:sldId id="264" r:id="rId3"/>
    <p:sldId id="383" r:id="rId4"/>
    <p:sldId id="320" r:id="rId5"/>
    <p:sldId id="601" r:id="rId6"/>
    <p:sldId id="630" r:id="rId7"/>
    <p:sldId id="602" r:id="rId8"/>
    <p:sldId id="6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BC61A2B-3350-4E8E-B6DB-05383D5B9BF3}">
          <p14:sldIdLst>
            <p14:sldId id="264"/>
          </p14:sldIdLst>
        </p14:section>
        <p14:section name="Project Summary" id="{1C48FD1B-FA5D-4162-B10D-07EEDA13BFAB}">
          <p14:sldIdLst>
            <p14:sldId id="383"/>
          </p14:sldIdLst>
        </p14:section>
        <p14:section name="Problems" id="{BF5B1EE2-7E03-4373-B0AE-8170878D9974}">
          <p14:sldIdLst>
            <p14:sldId id="320"/>
          </p14:sldIdLst>
        </p14:section>
        <p14:section name="Goals" id="{B148FB68-D2B3-4ECB-A8BA-004E3FE8FD72}">
          <p14:sldIdLst>
            <p14:sldId id="601"/>
          </p14:sldIdLst>
        </p14:section>
        <p14:section name="Portfolio" id="{8BAD6F63-EA5E-4A27-B30F-C7B2DE3B22BA}">
          <p14:sldIdLst>
            <p14:sldId id="630"/>
            <p14:sldId id="602"/>
          </p14:sldIdLst>
        </p14:section>
        <p14:section name="Project Strategy" id="{06798AEB-844A-4824-A0BE-7DD4D3AB44FD}">
          <p14:sldIdLst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3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7801B5-2C75-4C1E-9FCA-7C25A23589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48187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A656AE-83EA-43A4-B1C4-5D7978F3C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09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0C40BA4-8158-4514-B18D-3DD85982AA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509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31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D0C0F7C-E8EC-49F6-9969-25E231FA10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55521" y="978838"/>
            <a:ext cx="7504639" cy="4687953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072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D0C0F7C-E8EC-49F6-9969-25E231FA10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2207427"/>
            <a:ext cx="4537075" cy="259598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9966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36A77C70-49E5-485A-BF9C-35E99680F7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2223" y="1968979"/>
            <a:ext cx="4312949" cy="243530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ADB2252B-EE87-4CE0-AC7E-119CFAC245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45574" y="1968979"/>
            <a:ext cx="4312949" cy="243530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CF3FACBC-7868-42C1-A349-7B7C3B35D8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89843" y="1260363"/>
            <a:ext cx="5622663" cy="317483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90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3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1FB6E0DF-ED16-466A-A725-DA9EBF02A8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559" y="2887250"/>
            <a:ext cx="1534862" cy="1837273"/>
          </a:xfrm>
          <a:prstGeom prst="roundRect">
            <a:avLst>
              <a:gd name="adj" fmla="val 2106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E4892F46-7D03-4B48-9BA7-ED70CAE392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44942" y="2887250"/>
            <a:ext cx="1534862" cy="1837273"/>
          </a:xfrm>
          <a:prstGeom prst="roundRect">
            <a:avLst>
              <a:gd name="adj" fmla="val 2106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7446FE1B-9B20-4326-9882-408742026C5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57325" y="2887250"/>
            <a:ext cx="1534862" cy="1837273"/>
          </a:xfrm>
          <a:prstGeom prst="roundRect">
            <a:avLst>
              <a:gd name="adj" fmla="val 2106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A5533E27-83E7-4CE8-9021-2234CC2D31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69708" y="2887250"/>
            <a:ext cx="1534862" cy="1837273"/>
          </a:xfrm>
          <a:prstGeom prst="roundRect">
            <a:avLst>
              <a:gd name="adj" fmla="val 2106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D5D1545-5826-4B8F-8587-9F30BF4E6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82BC616-FD28-456E-8D2F-72F9316E89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2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1FB6E0DF-ED16-466A-A725-DA9EBF02A8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18254" y="1407959"/>
            <a:ext cx="3313106" cy="3965882"/>
          </a:xfrm>
          <a:prstGeom prst="roundRect">
            <a:avLst>
              <a:gd name="adj" fmla="val 2106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05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617972A-9F4F-433F-AB9E-EDB840E1BB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5875" y="7938"/>
            <a:ext cx="6084887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85074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6FDAA50-813C-43AC-A4C6-C9C1AFF4DC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7938"/>
            <a:ext cx="6121399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260681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6FDAA50-813C-43AC-A4C6-C9C1AFF4DC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41654"/>
            <a:ext cx="12180887" cy="3824283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8668120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6FDAA50-813C-43AC-A4C6-C9C1AFF4DC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89363"/>
            <a:ext cx="12180887" cy="307657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707120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28437" y="1676204"/>
            <a:ext cx="4130039" cy="8793480"/>
          </a:xfrm>
          <a:prstGeom prst="roundRect">
            <a:avLst>
              <a:gd name="adj" fmla="val 12349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202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7801B5-2C75-4C1E-9FCA-7C25A23589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72375" y="0"/>
            <a:ext cx="4619625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321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30702" y="2832954"/>
            <a:ext cx="5216324" cy="33420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909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4CEA339-4769-4AF2-B7DB-1A1A19CFBA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1100" y="847787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E0BECBD-6114-4805-B9BD-F99762E347D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02440" y="847787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221BC10-1F8E-4F22-B384-563BFA7B81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02391" y="847787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C1C35F3-6BD4-4909-834B-9A8B16DC91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1648" y="847787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88EEF06F-D532-4FF7-9967-D4F95FCBFF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00" y="3524435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F4C6E0FD-03B9-409E-96B1-11C44E3EB5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02440" y="3524435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76C5FC5-7C70-4E9F-9295-86B753F6E4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2391" y="3524435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C3FD8BA9-BCB5-4A02-90E9-9A5FAF1E51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01648" y="3524435"/>
            <a:ext cx="2487168" cy="2487168"/>
          </a:xfrm>
          <a:prstGeom prst="roundRect">
            <a:avLst>
              <a:gd name="adj" fmla="val 363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095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0516674-AAC7-442B-8965-062948058F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875" y="846398"/>
            <a:ext cx="5184648" cy="2487168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F4F32FBE-EA93-4BDC-AD1F-7DF38A8A58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99558" y="846398"/>
            <a:ext cx="5184648" cy="2487168"/>
          </a:xfrm>
          <a:prstGeom prst="roundRect">
            <a:avLst>
              <a:gd name="adj" fmla="val 171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070C46E-A9D6-4C75-BEBF-D8E0583276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04910" y="3521655"/>
            <a:ext cx="5184648" cy="2487168"/>
          </a:xfrm>
          <a:prstGeom prst="roundRect">
            <a:avLst>
              <a:gd name="adj" fmla="val 1105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35329314-389A-4298-9452-B97912AFA9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875" y="3521655"/>
            <a:ext cx="2488557" cy="2487168"/>
          </a:xfrm>
          <a:prstGeom prst="roundRect">
            <a:avLst>
              <a:gd name="adj" fmla="val 2739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75E9869D-1BB0-4FF2-95E0-3F72388291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99558" y="3521655"/>
            <a:ext cx="2488557" cy="2487168"/>
          </a:xfrm>
          <a:prstGeom prst="roundRect">
            <a:avLst>
              <a:gd name="adj" fmla="val 2126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91E1F81E-1CA7-4EC8-8D17-3C2871889F7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1001" y="846398"/>
            <a:ext cx="2488557" cy="2487168"/>
          </a:xfrm>
          <a:prstGeom prst="roundRect">
            <a:avLst>
              <a:gd name="adj" fmla="val 132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707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74761F9-B782-4A18-B9FD-E8DF0C99B4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875" y="3524433"/>
            <a:ext cx="2488557" cy="2487168"/>
          </a:xfrm>
          <a:prstGeom prst="roundRect">
            <a:avLst>
              <a:gd name="adj" fmla="val 2739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07EF8B89-0E7B-45DE-A903-B4EF22794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439" y="846398"/>
            <a:ext cx="2488557" cy="2487168"/>
          </a:xfrm>
          <a:prstGeom prst="roundRect">
            <a:avLst>
              <a:gd name="adj" fmla="val 2739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F77AA9F-42C8-4DAE-B52C-A9C55DBE4D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99562" y="3524433"/>
            <a:ext cx="2488557" cy="2487168"/>
          </a:xfrm>
          <a:prstGeom prst="roundRect">
            <a:avLst>
              <a:gd name="adj" fmla="val 2739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561D7C2-6857-465D-9454-9D49DA807E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471" y="846398"/>
            <a:ext cx="5184648" cy="2487168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3371FBA-8AFC-47B3-9356-7D5DB0B098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02439" y="3524433"/>
            <a:ext cx="5184648" cy="2487168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C323F208-74C5-4776-A686-74E9AB214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892216" y="846398"/>
            <a:ext cx="5184648" cy="2487168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09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5" grpId="0" animBg="1"/>
      <p:bldP spid="16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D034577-01D0-4C86-AD4C-5A5002B9DF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6347" y="846398"/>
            <a:ext cx="5184648" cy="5165202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37032AFF-47F2-4869-BE67-ECA3B0D82A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1005" y="846396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5036FC9-F2C7-4D23-B30A-A65A6DB338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99561" y="846396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14122E0-931A-4143-B4A8-6F1F05AFE7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1005" y="3523043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E5DEC55-4915-4847-82DF-91EB8DAB66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9561" y="3523043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39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D034577-01D0-4C86-AD4C-5A5002B9DF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03676" y="846398"/>
            <a:ext cx="5184648" cy="5165202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37032AFF-47F2-4869-BE67-ECA3B0D82A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887" y="846396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5036FC9-F2C7-4D23-B30A-A65A6DB338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99561" y="846396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14122E0-931A-4143-B4A8-6F1F05AFE7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3887" y="3523043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E5DEC55-4915-4847-82DF-91EB8DAB66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9561" y="3523043"/>
            <a:ext cx="2488552" cy="2488557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9638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D0C0F7C-E8EC-49F6-9969-25E231FA10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5473" y="1284789"/>
            <a:ext cx="4803494" cy="305636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669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2D23618-640F-4D86-B76A-4882E44A8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5690" y="2629616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6745FFE-1208-427A-9427-C014EFF0A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10495" y="2629616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7059E8-D946-44F1-8ADA-90ED889C93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0886" y="2629616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352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20481" y="1168946"/>
            <a:ext cx="2113069" cy="4520108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79975" y="1168946"/>
            <a:ext cx="2113069" cy="4520108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39467" y="1168946"/>
            <a:ext cx="2113069" cy="4520108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98959" y="1168946"/>
            <a:ext cx="2113069" cy="4520108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8451" y="1168946"/>
            <a:ext cx="2113069" cy="4520108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045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5B1F6CEC-625C-4F97-AFB9-8A13AB7957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31571" y="1160265"/>
            <a:ext cx="1720775" cy="368094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5A646A4B-F864-4A9D-9DC6-1FBB6DD3702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35612" y="1160265"/>
            <a:ext cx="1720775" cy="368094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8C00EE1-DD6B-4D6C-8A63-FCE30B2BB3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39653" y="1160265"/>
            <a:ext cx="1720775" cy="368094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3568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7801B5-2C75-4C1E-9FCA-7C25A23589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72375" y="0"/>
            <a:ext cx="4619625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800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988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28842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4115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271114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528114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05</a:t>
            </a:r>
          </a:p>
        </p:txBody>
      </p:sp>
    </p:spTree>
    <p:extLst>
      <p:ext uri="{BB962C8B-B14F-4D97-AF65-F5344CB8AC3E}">
        <p14:creationId xmlns:p14="http://schemas.microsoft.com/office/powerpoint/2010/main" val="35990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9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988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2884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41152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711147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883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01</a:t>
            </a:r>
          </a:p>
        </p:txBody>
      </p:sp>
    </p:spTree>
    <p:extLst>
      <p:ext uri="{BB962C8B-B14F-4D97-AF65-F5344CB8AC3E}">
        <p14:creationId xmlns:p14="http://schemas.microsoft.com/office/powerpoint/2010/main" val="29619424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9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88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2884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41152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883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882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01</a:t>
            </a:r>
          </a:p>
        </p:txBody>
      </p:sp>
    </p:spTree>
    <p:extLst>
      <p:ext uri="{BB962C8B-B14F-4D97-AF65-F5344CB8AC3E}">
        <p14:creationId xmlns:p14="http://schemas.microsoft.com/office/powerpoint/2010/main" val="41570570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9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988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2884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6883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3882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0882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01</a:t>
            </a:r>
          </a:p>
        </p:txBody>
      </p:sp>
    </p:spTree>
    <p:extLst>
      <p:ext uri="{BB962C8B-B14F-4D97-AF65-F5344CB8AC3E}">
        <p14:creationId xmlns:p14="http://schemas.microsoft.com/office/powerpoint/2010/main" val="14035258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19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017E829-6647-4BD1-9FBD-A5CEBBF8AB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988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911DBBD-5FAB-4B63-BB19-D54D67256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63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0E4FF19-95CE-4CB8-A65E-40DF0A3FC2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5963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DAA220E-D09C-460E-8FF3-4A403F8E7A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29628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2331B91-2874-4C1D-A0C4-862E27D189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99623" y="1082039"/>
            <a:ext cx="2194324" cy="469392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Image 01</a:t>
            </a:r>
          </a:p>
        </p:txBody>
      </p:sp>
    </p:spTree>
    <p:extLst>
      <p:ext uri="{BB962C8B-B14F-4D97-AF65-F5344CB8AC3E}">
        <p14:creationId xmlns:p14="http://schemas.microsoft.com/office/powerpoint/2010/main" val="5469829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EA47908-E4C2-4F25-9BE1-50AF313211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-219076"/>
            <a:ext cx="10585451" cy="4791076"/>
          </a:xfrm>
          <a:prstGeom prst="roundRect">
            <a:avLst>
              <a:gd name="adj" fmla="val 564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997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EA47908-E4C2-4F25-9BE1-50AF313211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76474"/>
            <a:ext cx="12192000" cy="45815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765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ith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4D12B461-0048-472E-A394-2C6116357E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2" y="3266971"/>
            <a:ext cx="2243137" cy="203369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E78DECA8-A9E9-4DC8-BE0C-9ED1DC17D4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95650" y="3266971"/>
            <a:ext cx="2243137" cy="203369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808000F3-83C8-49A2-BF1B-4D3C3C3368C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24538" y="3266971"/>
            <a:ext cx="2243137" cy="203369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EF638E80-9A12-4067-B8DF-F3B908C5D9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53426" y="3266971"/>
            <a:ext cx="2243137" cy="203369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493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7" grpId="0" animBg="1"/>
      <p:bldP spid="18" grpId="0" animBg="1"/>
      <p:bldP spid="1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ith 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4D12B461-0048-472E-A394-2C6116357E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2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6A40D003-9801-406D-9BE4-003A9055BA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54957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DEA329FA-A129-4311-B2A1-73E602EFB93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3152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7FEA92D-69C4-4120-8C44-A9067A2B1E0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31347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ED17CF89-BA69-45E3-AD92-3113921E1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19542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05E22A4-5DE4-4011-9374-1D4ADC4A69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07737" y="2283279"/>
            <a:ext cx="1644471" cy="30173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79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F2DC2-06B3-41E5-B43D-C579E7AC59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099" y="2276476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5F307A2-2F05-4682-90EE-C7C6784D2C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10055" y="2276474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A32A7EC-575A-44BA-A93D-2CA2C9F8D2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0011" y="2276472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9E7F8C8-3A0C-4F70-99B6-577B6E60F39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69967" y="2276470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796D2C1-A563-4715-958E-2BF8DA9BF8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99923" y="2276468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56E0A654-D93E-49E8-9C19-03D87E9CC0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429880" y="2276466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7E17640B-952D-4E83-9532-17EE36C0572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0099" y="4295776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7B997228-5331-4836-9600-3BB30CB0410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710055" y="4295774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8598740-05CE-4314-9A90-E98378D38DE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40011" y="4295772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182BA025-88DB-4B9C-BB97-FD394164465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69967" y="4295770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040D1619-F464-4E2D-A015-80CB236F7FC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429880" y="4295766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09CA9570-B1E7-4AD8-BCD0-BCE3AF60B7D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99923" y="4295766"/>
            <a:ext cx="1762120" cy="1762124"/>
          </a:xfrm>
          <a:prstGeom prst="roundRect">
            <a:avLst>
              <a:gd name="adj" fmla="val 2307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0647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709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709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2136E72-61FC-4623-B3C5-CD30C48312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303837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7716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F2DC2-06B3-41E5-B43D-C579E7AC59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098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8B7FE36A-58C7-44C1-911F-47F64FC6AC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0775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7338A9BC-9613-495A-B8C5-70D9A59D4A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1452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70C8AB03-24B1-4CF0-A3C6-4DEB275DF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32129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9ADA5ECC-3752-46E6-B19F-90E4A3CEFD2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82807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222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3" grpId="0" animBg="1"/>
      <p:bldP spid="34" grpId="0" animBg="1"/>
      <p:bldP spid="35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F2DC2-06B3-41E5-B43D-C579E7AC59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213320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8B7FE36A-58C7-44C1-911F-47F64FC6AC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7357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7338A9BC-9613-495A-B8C5-70D9A59D4A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8034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70C8AB03-24B1-4CF0-A3C6-4DEB275DF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711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9ADA5ECC-3752-46E6-B19F-90E4A3CEFD2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89389" y="2276471"/>
            <a:ext cx="2418385" cy="30241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58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F2DC2-06B3-41E5-B43D-C579E7AC59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763" y="765176"/>
            <a:ext cx="10585450" cy="3806824"/>
          </a:xfrm>
          <a:prstGeom prst="roundRect">
            <a:avLst>
              <a:gd name="adj" fmla="val 2725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effectLst>
            <a:outerShdw blurRad="381000" dist="63500" dir="5400000" algn="ctr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790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with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69AD7761-778D-4D15-AE85-3B1106AD5C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03838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728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with 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69AD7761-778D-4D15-AE85-3B1106AD5C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03838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719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5B1F6CEC-625C-4F97-AFB9-8A13AB7957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141321" y="2052637"/>
            <a:ext cx="5869329" cy="275272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726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5B1F6CEC-625C-4F97-AFB9-8A13AB7957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61055" y="1520825"/>
            <a:ext cx="5182895" cy="328453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85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709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709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2136E72-61FC-4623-B3C5-CD30C48312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303837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83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933711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26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C5B6E95-36CA-40DE-B21B-8B22BBE78E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3" y="2276474"/>
            <a:ext cx="3780266" cy="45815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61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E40CBE-5798-4E3D-B094-EE029C6E9A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6789" y="782637"/>
            <a:ext cx="4535424" cy="5292725"/>
          </a:xfrm>
          <a:custGeom>
            <a:avLst/>
            <a:gdLst>
              <a:gd name="connsiteX0" fmla="*/ 0 w 4535424"/>
              <a:gd name="connsiteY0" fmla="*/ 3598711 h 5292725"/>
              <a:gd name="connsiteX1" fmla="*/ 4535058 w 4535424"/>
              <a:gd name="connsiteY1" fmla="*/ 3598711 h 5292725"/>
              <a:gd name="connsiteX2" fmla="*/ 4535058 w 4535424"/>
              <a:gd name="connsiteY2" fmla="*/ 5292725 h 5292725"/>
              <a:gd name="connsiteX3" fmla="*/ 0 w 4535424"/>
              <a:gd name="connsiteY3" fmla="*/ 5292725 h 5292725"/>
              <a:gd name="connsiteX4" fmla="*/ 366 w 4535424"/>
              <a:gd name="connsiteY4" fmla="*/ 1799356 h 5292725"/>
              <a:gd name="connsiteX5" fmla="*/ 4535424 w 4535424"/>
              <a:gd name="connsiteY5" fmla="*/ 1799356 h 5292725"/>
              <a:gd name="connsiteX6" fmla="*/ 4535424 w 4535424"/>
              <a:gd name="connsiteY6" fmla="*/ 3493370 h 5292725"/>
              <a:gd name="connsiteX7" fmla="*/ 366 w 4535424"/>
              <a:gd name="connsiteY7" fmla="*/ 3493370 h 5292725"/>
              <a:gd name="connsiteX8" fmla="*/ 366 w 4535424"/>
              <a:gd name="connsiteY8" fmla="*/ 0 h 5292725"/>
              <a:gd name="connsiteX9" fmla="*/ 4535424 w 4535424"/>
              <a:gd name="connsiteY9" fmla="*/ 0 h 5292725"/>
              <a:gd name="connsiteX10" fmla="*/ 4535424 w 4535424"/>
              <a:gd name="connsiteY10" fmla="*/ 1694014 h 5292725"/>
              <a:gd name="connsiteX11" fmla="*/ 366 w 4535424"/>
              <a:gd name="connsiteY11" fmla="*/ 1694014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5424" h="5292725">
                <a:moveTo>
                  <a:pt x="0" y="3598711"/>
                </a:moveTo>
                <a:lnTo>
                  <a:pt x="4535058" y="3598711"/>
                </a:lnTo>
                <a:lnTo>
                  <a:pt x="4535058" y="5292725"/>
                </a:lnTo>
                <a:lnTo>
                  <a:pt x="0" y="5292725"/>
                </a:lnTo>
                <a:close/>
                <a:moveTo>
                  <a:pt x="366" y="1799356"/>
                </a:moveTo>
                <a:lnTo>
                  <a:pt x="4535424" y="1799356"/>
                </a:lnTo>
                <a:lnTo>
                  <a:pt x="4535424" y="3493370"/>
                </a:lnTo>
                <a:lnTo>
                  <a:pt x="366" y="3493370"/>
                </a:lnTo>
                <a:close/>
                <a:moveTo>
                  <a:pt x="366" y="0"/>
                </a:moveTo>
                <a:lnTo>
                  <a:pt x="4535424" y="0"/>
                </a:lnTo>
                <a:lnTo>
                  <a:pt x="4535424" y="1694014"/>
                </a:lnTo>
                <a:lnTo>
                  <a:pt x="366" y="1694014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512990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AE129DD-431B-4105-BB18-AC9BBAC757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34478" y="2276475"/>
            <a:ext cx="3017520" cy="301752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22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3E73128-120E-48CE-B46E-54CA2560F6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9000" y="2458567"/>
            <a:ext cx="1517904" cy="1517904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49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9064D987-3A39-4D2E-9C6F-ED12B4B9B6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8190" y="1900237"/>
            <a:ext cx="3348035" cy="18891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3E2EDD9B-4295-464E-BAA3-73F0A05BEB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1900237"/>
            <a:ext cx="3348035" cy="18891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C45818DE-DE6B-4AE3-B230-C69BC6364E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29618" y="1900237"/>
            <a:ext cx="3348035" cy="18891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279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8">
            <a:extLst>
              <a:ext uri="{FF2B5EF4-FFF2-40B4-BE49-F238E27FC236}">
                <a16:creationId xmlns:a16="http://schemas.microsoft.com/office/drawing/2014/main" id="{CA75D19B-C47D-4D9B-BD32-74715EF51D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1891674"/>
            <a:ext cx="3026664" cy="121615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D304E1FA-7525-4D56-9C06-744AC88846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5873" y="3273072"/>
            <a:ext cx="3026664" cy="121615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7" name="Picture Placeholder 8">
            <a:extLst>
              <a:ext uri="{FF2B5EF4-FFF2-40B4-BE49-F238E27FC236}">
                <a16:creationId xmlns:a16="http://schemas.microsoft.com/office/drawing/2014/main" id="{05484CFA-7486-43E6-BB8D-DF97558AF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4984" y="4657572"/>
            <a:ext cx="3026664" cy="121615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700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E027B3F-BDB5-4B12-946D-CC6002EFBF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2276475"/>
            <a:ext cx="2267712" cy="189280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EF6A73C-A57B-4619-9E40-CBCB0CD89A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40401" y="2276475"/>
            <a:ext cx="2267712" cy="189280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8738AF9-30A8-4A8D-8097-CA9AD6E15F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4040" y="2276475"/>
            <a:ext cx="2267712" cy="189280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6A3E6797-7CEF-475E-B534-63240CE9AB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87679" y="2276475"/>
            <a:ext cx="2267712" cy="189280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29777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E027B3F-BDB5-4B12-946D-CC6002EFBF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276474"/>
            <a:ext cx="5298597" cy="22955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53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E027B3F-BDB5-4B12-946D-CC6002EFBF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94646" y="2276475"/>
            <a:ext cx="3337560" cy="163677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042BC1F-2FF1-48C8-93A4-76CFAC061D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394646" y="4185918"/>
            <a:ext cx="3337560" cy="163677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96EDF08-A5FA-4A69-B651-425FCD7F67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92101" y="2272006"/>
            <a:ext cx="3337560" cy="163677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FA2D513-F60F-44AA-9777-1C777F1667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2101" y="4181449"/>
            <a:ext cx="3337560" cy="163677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365622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8C5032-AC86-4E25-8140-853408F324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2" y="2276471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5D9F94A-647B-4738-9F3F-9D9C31100D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45012" y="2274420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DA1F384-7E0B-4D5A-8F58-7F40FB40B6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3262" y="2272369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27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8C5032-AC86-4E25-8140-853408F324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2" y="2276471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5D9F94A-647B-4738-9F3F-9D9C31100D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45012" y="2274420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DA1F384-7E0B-4D5A-8F58-7F40FB40B6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3262" y="2272369"/>
            <a:ext cx="3025775" cy="378142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4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with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C5B6E95-36CA-40DE-B21B-8B22BBE78E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85DD8-2682-4DC3-A43C-D5AF0EC77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09092-333A-460B-A0A5-E2674D975E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4445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96D4E05-4430-4EDE-BE14-75F8FDF41A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2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D6838DC-BDB6-42EE-86DD-C27EA95156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73050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CFCD675E-C305-426A-86AC-3A34A8105E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9338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C32FBE6-7A8E-4CB8-B11E-603E9A0F60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5626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4530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96D4E05-4430-4EDE-BE14-75F8FDF41A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2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D6838DC-BDB6-42EE-86DD-C27EA95156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73050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CFCD675E-C305-426A-86AC-3A34A8105E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9338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C32FBE6-7A8E-4CB8-B11E-603E9A0F60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5626" y="2276471"/>
            <a:ext cx="2039112" cy="2039112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76178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D1A956F-16D9-48BA-B751-A35C5ADB0C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76475"/>
            <a:ext cx="2634595" cy="17465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6325751D-953B-466B-9304-5542CA3F06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7618" y="4022979"/>
            <a:ext cx="2634595" cy="17465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41EE3239-CD65-4F14-BC93-E070353845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59488" y="2276475"/>
            <a:ext cx="2634595" cy="17465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06AB4FCC-C98D-4604-AA49-3D6A2110AC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01358" y="4022979"/>
            <a:ext cx="2634595" cy="17465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715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6" grpId="0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981A41C-5744-416A-830E-EC5BF0AC94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76475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29B80D4-F098-47AB-8BAA-EBEC089831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3276" y="2276475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0D1EAF0-43DA-42E0-ADCB-A7AF49A070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59789" y="2276475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5E86BA18-4C8B-4034-94F7-7AB411684E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3" y="4024417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B0D2156-61E1-472F-AEE3-085B2E99CE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3276" y="4024417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EE8E774E-AC3F-47A0-91E2-9C3FFA3E93F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59789" y="4024417"/>
            <a:ext cx="3392424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6410474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8">
            <a:extLst>
              <a:ext uri="{FF2B5EF4-FFF2-40B4-BE49-F238E27FC236}">
                <a16:creationId xmlns:a16="http://schemas.microsoft.com/office/drawing/2014/main" id="{64DA664D-42A9-4995-9F7E-8B0337F7EF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4532" y="2271945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CF864C5B-DE3F-461A-979C-2C13BA5901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49463" y="2276865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3" name="Picture Placeholder 8">
            <a:extLst>
              <a:ext uri="{FF2B5EF4-FFF2-40B4-BE49-F238E27FC236}">
                <a16:creationId xmlns:a16="http://schemas.microsoft.com/office/drawing/2014/main" id="{17F8CC92-E45F-47ED-A3F2-035A4417B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34394" y="2281785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4" name="Picture Placeholder 8">
            <a:extLst>
              <a:ext uri="{FF2B5EF4-FFF2-40B4-BE49-F238E27FC236}">
                <a16:creationId xmlns:a16="http://schemas.microsoft.com/office/drawing/2014/main" id="{4E031B4E-C88A-4FC2-96D7-9E3C55DAB9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9325" y="2286705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5" name="Picture Placeholder 8">
            <a:extLst>
              <a:ext uri="{FF2B5EF4-FFF2-40B4-BE49-F238E27FC236}">
                <a16:creationId xmlns:a16="http://schemas.microsoft.com/office/drawing/2014/main" id="{72CEE1C0-9A4C-4303-8A80-A8EDB35434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4532" y="3327243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965A1E76-A209-4736-A055-5CE8AE35C3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49463" y="3332163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7" name="Picture Placeholder 8">
            <a:extLst>
              <a:ext uri="{FF2B5EF4-FFF2-40B4-BE49-F238E27FC236}">
                <a16:creationId xmlns:a16="http://schemas.microsoft.com/office/drawing/2014/main" id="{9CAA4209-A13E-43F9-A8BB-27DCDDF2AF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34394" y="3337083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8" name="Picture Placeholder 8">
            <a:extLst>
              <a:ext uri="{FF2B5EF4-FFF2-40B4-BE49-F238E27FC236}">
                <a16:creationId xmlns:a16="http://schemas.microsoft.com/office/drawing/2014/main" id="{4206B378-8159-409C-AA5E-152B52D6A97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19325" y="3342003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9" name="Picture Placeholder 8">
            <a:extLst>
              <a:ext uri="{FF2B5EF4-FFF2-40B4-BE49-F238E27FC236}">
                <a16:creationId xmlns:a16="http://schemas.microsoft.com/office/drawing/2014/main" id="{F724482D-F64C-4FAB-A263-7B45729323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4532" y="4382541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105F1B82-C986-4427-AB86-2312D3161BB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449463" y="4387461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1" name="Picture Placeholder 8">
            <a:extLst>
              <a:ext uri="{FF2B5EF4-FFF2-40B4-BE49-F238E27FC236}">
                <a16:creationId xmlns:a16="http://schemas.microsoft.com/office/drawing/2014/main" id="{D6B075CF-F4A2-411F-B280-A0E628C2801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34394" y="4392381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2" name="Picture Placeholder 8">
            <a:extLst>
              <a:ext uri="{FF2B5EF4-FFF2-40B4-BE49-F238E27FC236}">
                <a16:creationId xmlns:a16="http://schemas.microsoft.com/office/drawing/2014/main" id="{9ABC76EE-4C90-4C63-9A06-78087D72083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9325" y="4397301"/>
            <a:ext cx="2532888" cy="9144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793362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icture Placeholder 8">
            <a:extLst>
              <a:ext uri="{FF2B5EF4-FFF2-40B4-BE49-F238E27FC236}">
                <a16:creationId xmlns:a16="http://schemas.microsoft.com/office/drawing/2014/main" id="{B7DC4BEC-3A43-4F91-9E59-C8ED0E2E79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6342" y="2138309"/>
            <a:ext cx="640080" cy="64008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4" name="Picture Placeholder 8">
            <a:extLst>
              <a:ext uri="{FF2B5EF4-FFF2-40B4-BE49-F238E27FC236}">
                <a16:creationId xmlns:a16="http://schemas.microsoft.com/office/drawing/2014/main" id="{6439EB4E-E51A-4032-9501-BD7D61C3B0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6342" y="4178943"/>
            <a:ext cx="640080" cy="64008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5" name="Picture Placeholder 8">
            <a:extLst>
              <a:ext uri="{FF2B5EF4-FFF2-40B4-BE49-F238E27FC236}">
                <a16:creationId xmlns:a16="http://schemas.microsoft.com/office/drawing/2014/main" id="{7EC24CE6-36EB-4FE4-879C-63537C9B2C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43374" y="2138309"/>
            <a:ext cx="640080" cy="64008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6" name="Picture Placeholder 8">
            <a:extLst>
              <a:ext uri="{FF2B5EF4-FFF2-40B4-BE49-F238E27FC236}">
                <a16:creationId xmlns:a16="http://schemas.microsoft.com/office/drawing/2014/main" id="{D6919CAE-4CFE-4CFB-8F55-B2D23DCF14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43322" y="4178943"/>
            <a:ext cx="640080" cy="64008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102655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E7B48BF5-67DB-4EA7-BE1B-C283126B7B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9420" y="5040601"/>
            <a:ext cx="521208" cy="521208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571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8CA54AB-4590-4FD9-B966-515D3E482D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99307" y="5040601"/>
            <a:ext cx="521208" cy="521208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0968EC42-F2C9-4F34-812C-3D370F4B10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39194" y="5040601"/>
            <a:ext cx="521208" cy="521208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7AC9FE8D-CB0B-4CA0-895B-533C7669F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79082" y="5040601"/>
            <a:ext cx="521208" cy="521208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2CA9729F-7D94-446D-AB55-9165306B34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19533" y="5040601"/>
            <a:ext cx="521208" cy="521208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anchor="ctr"/>
          <a:lstStyle>
            <a:lvl1pPr algn="ctr">
              <a:buNone/>
              <a:defRPr sz="7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249618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617972A-9F4F-433F-AB9E-EDB840E1BB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76475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A407A5E-1759-4281-8BD0-11EFBB6023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8188" y="2277269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A9EA67F5-65E1-4314-BC11-27C8612590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29613" y="2278063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30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617972A-9F4F-433F-AB9E-EDB840E1BB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76475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A407A5E-1759-4281-8BD0-11EFBB6023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8188" y="2277269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A9EA67F5-65E1-4314-BC11-27C8612590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29613" y="2278063"/>
            <a:ext cx="3025775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0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69AD7761-778D-4D15-AE85-3B1106AD5C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999" y="4416165"/>
            <a:ext cx="2267712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D13BBA1-E561-48B7-A611-6BB4EC9513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40821" y="4416165"/>
            <a:ext cx="2267712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C791389D-D9D6-4D9E-847A-6835AD39B95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643" y="4416165"/>
            <a:ext cx="2267712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8FD1FB72-0815-44A8-83F3-F457F16FD2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70465" y="4416165"/>
            <a:ext cx="2267712" cy="151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03082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C5B6E95-36CA-40DE-B21B-8B22BBE78E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338349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69AD7761-778D-4D15-AE85-3B1106AD5C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998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354A04D-D7D9-4044-A5EE-661BBEF681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8923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C2F4EE3-07CB-44A7-B4A9-19B25F83C4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41848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36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  <p:bldP spid="15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69AD7761-778D-4D15-AE85-3B1106AD5C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998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354A04D-D7D9-4044-A5EE-661BBEF681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8923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C2F4EE3-07CB-44A7-B4A9-19B25F83C4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41848" y="2544763"/>
            <a:ext cx="3410365" cy="21234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56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  <p:bldP spid="15" grpId="0" animBg="1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ents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64B151E8-30A4-4869-8D38-DE9A71B72C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76475"/>
            <a:ext cx="2243137" cy="30241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62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E65381C4-0C3B-4252-AB45-DB86B4D21E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49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with Images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BA1599-B1D2-4403-8C9E-0659C91D6A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</p:spTree>
    <p:extLst>
      <p:ext uri="{BB962C8B-B14F-4D97-AF65-F5344CB8AC3E}">
        <p14:creationId xmlns:p14="http://schemas.microsoft.com/office/powerpoint/2010/main" val="1089540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with Images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28FDFF58-6F61-4B4E-A4D1-787B34E551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1904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3717687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with Images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5B841E2-E7A6-4C88-AC3D-7306E3D989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62802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739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 with Images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76F64D-103C-45F8-9F85-C51BAED5E3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37904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1770888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1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76F64D-103C-45F8-9F85-C51BAED5E3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92538" y="765175"/>
            <a:ext cx="7559675" cy="302418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84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2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76F64D-103C-45F8-9F85-C51BAED5E3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92538" y="765175"/>
            <a:ext cx="7559675" cy="302418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6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1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30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2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650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3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463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4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47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5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335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6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095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 - 7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D4C859-9ACD-41B0-8ED0-921254B5FF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520825"/>
            <a:ext cx="2971800" cy="2971800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482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03092" y="736092"/>
            <a:ext cx="5385816" cy="5385816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873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E65381C4-0C3B-4252-AB45-DB86B4D21E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72374" y="0"/>
            <a:ext cx="4619625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59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E65381C4-0C3B-4252-AB45-DB86B4D21E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97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E65381C4-0C3B-4252-AB45-DB86B4D21E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3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7CEE5F9-9717-402E-8DB6-31DE54A66F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28446" y="1869440"/>
            <a:ext cx="2798064" cy="2798064"/>
          </a:xfrm>
          <a:prstGeom prst="ellipse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60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C5B6E95-36CA-40DE-B21B-8B22BBE78E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49026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617972A-9F4F-433F-AB9E-EDB840E1BB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78063" y="2060017"/>
            <a:ext cx="3025775" cy="193852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26A5205-11D4-43B1-85E9-5F266AB65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79650" y="4336923"/>
            <a:ext cx="3025775" cy="193852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61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617972A-9F4F-433F-AB9E-EDB840E1BB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78063" y="365655"/>
            <a:ext cx="3025775" cy="193852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26A5205-11D4-43B1-85E9-5F266AB65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79650" y="2606485"/>
            <a:ext cx="3025775" cy="193852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670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981A41C-5744-416A-830E-EC5BF0AC94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2276474"/>
            <a:ext cx="3025775" cy="45815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5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981A41C-5744-416A-830E-EC5BF0AC94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2276474"/>
            <a:ext cx="3779837" cy="45815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80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981A41C-5744-416A-830E-EC5BF0AC94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7938"/>
            <a:ext cx="30492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E250A26-96D9-4B92-8373-6CE32CFC81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0"/>
            <a:ext cx="30492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F965ED-EEB0-415D-B12A-9859EF2869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399" y="-7938"/>
            <a:ext cx="30492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796A478-C310-4538-AF76-D1DB65378E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598" y="-15876"/>
            <a:ext cx="30492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149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08460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7B5B4692-8907-4C58-805E-30E3213EA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97868"/>
            <a:ext cx="3017520" cy="28676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4974877A-B53C-4ACF-A230-5D47672F92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28025" y="2276475"/>
            <a:ext cx="3017520" cy="28676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9C5E73DA-D8F4-48A4-8953-B436513F1C1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54855" y="2299243"/>
            <a:ext cx="3017520" cy="286763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925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7B5B4692-8907-4C58-805E-30E3213EA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3" y="2297868"/>
            <a:ext cx="2448879" cy="283267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0D7749D-4286-4988-8E73-0935363B28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78953" y="2297868"/>
            <a:ext cx="2448879" cy="283267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D4D17D66-39C7-44F8-96F2-16359CAE9E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91143" y="2297868"/>
            <a:ext cx="2448879" cy="283267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4D91B1B-CAE9-4133-85E5-867BF75BC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3334" y="2297868"/>
            <a:ext cx="2448879" cy="283267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6" grpId="0" animBg="1"/>
      <p:bldP spid="17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78374D39-067A-46D3-9042-EBF6B9246C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1" y="2276475"/>
            <a:ext cx="2286000" cy="283464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69CD6E30-40CF-4BC0-AC00-AA3EBF8C576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0540" y="2276475"/>
            <a:ext cx="2286000" cy="283464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71B8578C-38B7-4A43-96C7-E17094DE65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319" y="2276475"/>
            <a:ext cx="2286000" cy="283464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810D0976-C770-446E-9323-A5A4497400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18098" y="2276475"/>
            <a:ext cx="2286000" cy="283464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B0D4775-DA86-4A2E-A622-2F847FC32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1877" y="2276475"/>
            <a:ext cx="2286000" cy="283464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239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8">
            <a:extLst>
              <a:ext uri="{FF2B5EF4-FFF2-40B4-BE49-F238E27FC236}">
                <a16:creationId xmlns:a16="http://schemas.microsoft.com/office/drawing/2014/main" id="{E081BE87-AB7A-467B-A8B0-09E4238C4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1" y="1831962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5" name="Picture Placeholder 8">
            <a:extLst>
              <a:ext uri="{FF2B5EF4-FFF2-40B4-BE49-F238E27FC236}">
                <a16:creationId xmlns:a16="http://schemas.microsoft.com/office/drawing/2014/main" id="{028AC5E2-94D8-414F-9EAB-ECF3DA4F4F6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1" y="3303903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4D12B461-0048-472E-A394-2C6116357E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1" y="4775844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7" name="Picture Placeholder 8">
            <a:extLst>
              <a:ext uri="{FF2B5EF4-FFF2-40B4-BE49-F238E27FC236}">
                <a16:creationId xmlns:a16="http://schemas.microsoft.com/office/drawing/2014/main" id="{07867D3B-F0A0-4803-AD9A-5B08B99E6F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28397" y="1831962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8" name="Picture Placeholder 8">
            <a:extLst>
              <a:ext uri="{FF2B5EF4-FFF2-40B4-BE49-F238E27FC236}">
                <a16:creationId xmlns:a16="http://schemas.microsoft.com/office/drawing/2014/main" id="{45A9043D-51E3-49F2-8EEF-7286ABF76E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28397" y="3303903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9" name="Picture Placeholder 8">
            <a:extLst>
              <a:ext uri="{FF2B5EF4-FFF2-40B4-BE49-F238E27FC236}">
                <a16:creationId xmlns:a16="http://schemas.microsoft.com/office/drawing/2014/main" id="{9116B2F2-8443-42B4-A829-98A101CE76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8397" y="4775844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E2B2A995-D5FE-4026-9551-FC26EC696A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90033" y="1831962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1" name="Picture Placeholder 8">
            <a:extLst>
              <a:ext uri="{FF2B5EF4-FFF2-40B4-BE49-F238E27FC236}">
                <a16:creationId xmlns:a16="http://schemas.microsoft.com/office/drawing/2014/main" id="{B51A32F9-E7B8-47B3-9C66-C1760120AF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033" y="3303903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2" name="Picture Placeholder 8">
            <a:extLst>
              <a:ext uri="{FF2B5EF4-FFF2-40B4-BE49-F238E27FC236}">
                <a16:creationId xmlns:a16="http://schemas.microsoft.com/office/drawing/2014/main" id="{19F7B4BF-D110-48D4-8847-26A8FEB6981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90033" y="4775844"/>
            <a:ext cx="1280160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46313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8">
            <a:extLst>
              <a:ext uri="{FF2B5EF4-FFF2-40B4-BE49-F238E27FC236}">
                <a16:creationId xmlns:a16="http://schemas.microsoft.com/office/drawing/2014/main" id="{F44A5AA6-336C-4E0A-A403-2AC6F6E9DC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4828" y="1871402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4" name="Picture Placeholder 8">
            <a:extLst>
              <a:ext uri="{FF2B5EF4-FFF2-40B4-BE49-F238E27FC236}">
                <a16:creationId xmlns:a16="http://schemas.microsoft.com/office/drawing/2014/main" id="{D7634F01-A804-4E2B-BDA1-811416B9FA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6763" y="4105006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5" name="Picture Placeholder 8">
            <a:extLst>
              <a:ext uri="{FF2B5EF4-FFF2-40B4-BE49-F238E27FC236}">
                <a16:creationId xmlns:a16="http://schemas.microsoft.com/office/drawing/2014/main" id="{E73DC285-3822-421C-8B65-AFEA41B965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65692" y="1871402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6" name="Picture Placeholder 8">
            <a:extLst>
              <a:ext uri="{FF2B5EF4-FFF2-40B4-BE49-F238E27FC236}">
                <a16:creationId xmlns:a16="http://schemas.microsoft.com/office/drawing/2014/main" id="{A64F4E31-CDFF-45F2-9DF4-995F4FAF0F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67627" y="4105006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7" name="Picture Placeholder 8">
            <a:extLst>
              <a:ext uri="{FF2B5EF4-FFF2-40B4-BE49-F238E27FC236}">
                <a16:creationId xmlns:a16="http://schemas.microsoft.com/office/drawing/2014/main" id="{E3083D14-12FD-47B9-93F5-AB5314DAE0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66556" y="1871402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8" name="Picture Placeholder 8">
            <a:extLst>
              <a:ext uri="{FF2B5EF4-FFF2-40B4-BE49-F238E27FC236}">
                <a16:creationId xmlns:a16="http://schemas.microsoft.com/office/drawing/2014/main" id="{0A90EE74-C2D2-471D-A954-EDDF563221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68491" y="4105006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9" name="Picture Placeholder 8">
            <a:extLst>
              <a:ext uri="{FF2B5EF4-FFF2-40B4-BE49-F238E27FC236}">
                <a16:creationId xmlns:a16="http://schemas.microsoft.com/office/drawing/2014/main" id="{F1BE5009-B325-4DB3-A9B6-83D3CD2D145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67420" y="1871402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0" name="Picture Placeholder 8">
            <a:extLst>
              <a:ext uri="{FF2B5EF4-FFF2-40B4-BE49-F238E27FC236}">
                <a16:creationId xmlns:a16="http://schemas.microsoft.com/office/drawing/2014/main" id="{EBE502A8-A7A2-40F4-890D-1A7619AC54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69355" y="4105006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1" name="Picture Placeholder 8">
            <a:extLst>
              <a:ext uri="{FF2B5EF4-FFF2-40B4-BE49-F238E27FC236}">
                <a16:creationId xmlns:a16="http://schemas.microsoft.com/office/drawing/2014/main" id="{AEEA0D16-87EB-4B88-994F-59A0E8E55D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68284" y="1871402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2" name="Picture Placeholder 8">
            <a:extLst>
              <a:ext uri="{FF2B5EF4-FFF2-40B4-BE49-F238E27FC236}">
                <a16:creationId xmlns:a16="http://schemas.microsoft.com/office/drawing/2014/main" id="{A63D3203-4819-4DF1-960A-F93EADD1E93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70219" y="4105006"/>
            <a:ext cx="1682496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3474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9A563EA6-9EC4-459E-AD76-C559C426C5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73658" y="142999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E9CF23F6-1602-4D9F-8B46-A20632A331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97076" y="142999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25F39394-F0F5-4FBE-9B6F-25DD159BD7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20494" y="142999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8" name="Picture Placeholder 8">
            <a:extLst>
              <a:ext uri="{FF2B5EF4-FFF2-40B4-BE49-F238E27FC236}">
                <a16:creationId xmlns:a16="http://schemas.microsoft.com/office/drawing/2014/main" id="{7D4CDC23-EEF8-45BF-B37F-17B82E5C4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43911" y="142999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9" name="Picture Placeholder 8">
            <a:extLst>
              <a:ext uri="{FF2B5EF4-FFF2-40B4-BE49-F238E27FC236}">
                <a16:creationId xmlns:a16="http://schemas.microsoft.com/office/drawing/2014/main" id="{C8800715-B320-4099-8719-80ECC1AF19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3658" y="2347022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0" name="Picture Placeholder 8">
            <a:extLst>
              <a:ext uri="{FF2B5EF4-FFF2-40B4-BE49-F238E27FC236}">
                <a16:creationId xmlns:a16="http://schemas.microsoft.com/office/drawing/2014/main" id="{F21F25BC-FA25-46BF-B43B-FBD3D54A0EA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97076" y="2347022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1" name="Picture Placeholder 8">
            <a:extLst>
              <a:ext uri="{FF2B5EF4-FFF2-40B4-BE49-F238E27FC236}">
                <a16:creationId xmlns:a16="http://schemas.microsoft.com/office/drawing/2014/main" id="{93131B47-6B99-4617-A7E4-8767DD160D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20494" y="2347022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64D52F42-E758-4E78-875A-A92E2262EA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43911" y="2347022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3" name="Picture Placeholder 8">
            <a:extLst>
              <a:ext uri="{FF2B5EF4-FFF2-40B4-BE49-F238E27FC236}">
                <a16:creationId xmlns:a16="http://schemas.microsoft.com/office/drawing/2014/main" id="{470A3A7E-939B-407C-BB3C-2C0B9BD9A1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73658" y="4551046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4" name="Picture Placeholder 8">
            <a:extLst>
              <a:ext uri="{FF2B5EF4-FFF2-40B4-BE49-F238E27FC236}">
                <a16:creationId xmlns:a16="http://schemas.microsoft.com/office/drawing/2014/main" id="{310AA9CF-C157-47D4-BCAB-90382D400A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97076" y="4551046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5" name="Picture Placeholder 8">
            <a:extLst>
              <a:ext uri="{FF2B5EF4-FFF2-40B4-BE49-F238E27FC236}">
                <a16:creationId xmlns:a16="http://schemas.microsoft.com/office/drawing/2014/main" id="{273BA758-9D7F-41ED-9FF5-801B581FC8B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20494" y="4551046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9165E24B-490D-4A5B-8385-14A21ADFFCE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943911" y="4551046"/>
            <a:ext cx="2103120" cy="21031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334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8">
            <a:extLst>
              <a:ext uri="{FF2B5EF4-FFF2-40B4-BE49-F238E27FC236}">
                <a16:creationId xmlns:a16="http://schemas.microsoft.com/office/drawing/2014/main" id="{6B0125D6-B4CC-4456-A3DB-EAAB9027E0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9725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0056EEB4-CF9F-4099-957E-E41234BB9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49725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1" name="Picture Placeholder 8">
            <a:extLst>
              <a:ext uri="{FF2B5EF4-FFF2-40B4-BE49-F238E27FC236}">
                <a16:creationId xmlns:a16="http://schemas.microsoft.com/office/drawing/2014/main" id="{22C4D0E7-AFE9-49C4-9F63-AAAED66887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49725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2" name="Picture Placeholder 8">
            <a:extLst>
              <a:ext uri="{FF2B5EF4-FFF2-40B4-BE49-F238E27FC236}">
                <a16:creationId xmlns:a16="http://schemas.microsoft.com/office/drawing/2014/main" id="{6E5561A0-DFAD-4A99-971D-116C867FB2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4295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3" name="Picture Placeholder 8">
            <a:extLst>
              <a:ext uri="{FF2B5EF4-FFF2-40B4-BE49-F238E27FC236}">
                <a16:creationId xmlns:a16="http://schemas.microsoft.com/office/drawing/2014/main" id="{472A903F-EF5E-4A1F-BCAB-92E5648238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4295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4" name="Picture Placeholder 8">
            <a:extLst>
              <a:ext uri="{FF2B5EF4-FFF2-40B4-BE49-F238E27FC236}">
                <a16:creationId xmlns:a16="http://schemas.microsoft.com/office/drawing/2014/main" id="{886E5714-9FDD-42D8-A639-3489A4649C0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4295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7" name="Picture Placeholder 8">
            <a:extLst>
              <a:ext uri="{FF2B5EF4-FFF2-40B4-BE49-F238E27FC236}">
                <a16:creationId xmlns:a16="http://schemas.microsoft.com/office/drawing/2014/main" id="{1C8D88B4-391F-4837-AB1C-8F40916B9B4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38867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8" name="Picture Placeholder 8">
            <a:extLst>
              <a:ext uri="{FF2B5EF4-FFF2-40B4-BE49-F238E27FC236}">
                <a16:creationId xmlns:a16="http://schemas.microsoft.com/office/drawing/2014/main" id="{6F03A858-8005-4B91-A0BE-74717D9981B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38867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9" name="Picture Placeholder 8">
            <a:extLst>
              <a:ext uri="{FF2B5EF4-FFF2-40B4-BE49-F238E27FC236}">
                <a16:creationId xmlns:a16="http://schemas.microsoft.com/office/drawing/2014/main" id="{D4353AB1-B2FF-4CCA-B3DD-27B6BD6584B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38867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0" name="Picture Placeholder 8">
            <a:extLst>
              <a:ext uri="{FF2B5EF4-FFF2-40B4-BE49-F238E27FC236}">
                <a16:creationId xmlns:a16="http://schemas.microsoft.com/office/drawing/2014/main" id="{D915F873-A280-4832-AA80-391D917086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33439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1" name="Picture Placeholder 8">
            <a:extLst>
              <a:ext uri="{FF2B5EF4-FFF2-40B4-BE49-F238E27FC236}">
                <a16:creationId xmlns:a16="http://schemas.microsoft.com/office/drawing/2014/main" id="{73929788-4000-40C3-B7D0-19227B0DD85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133439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2" name="Picture Placeholder 8">
            <a:extLst>
              <a:ext uri="{FF2B5EF4-FFF2-40B4-BE49-F238E27FC236}">
                <a16:creationId xmlns:a16="http://schemas.microsoft.com/office/drawing/2014/main" id="{E9B7A70A-FD77-4644-BD7C-437D151D79F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33439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3" name="Picture Placeholder 8">
            <a:extLst>
              <a:ext uri="{FF2B5EF4-FFF2-40B4-BE49-F238E27FC236}">
                <a16:creationId xmlns:a16="http://schemas.microsoft.com/office/drawing/2014/main" id="{33A7E1EF-EA82-4886-BD28-67AC9D02A76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128011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4" name="Picture Placeholder 8">
            <a:extLst>
              <a:ext uri="{FF2B5EF4-FFF2-40B4-BE49-F238E27FC236}">
                <a16:creationId xmlns:a16="http://schemas.microsoft.com/office/drawing/2014/main" id="{BAEB3BEE-F22B-46B6-A11C-B7CCFB25B27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128011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5" name="Picture Placeholder 8">
            <a:extLst>
              <a:ext uri="{FF2B5EF4-FFF2-40B4-BE49-F238E27FC236}">
                <a16:creationId xmlns:a16="http://schemas.microsoft.com/office/drawing/2014/main" id="{EA9C1D1F-6EF2-4FE8-9C67-FD29D85E07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128011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7" name="Picture Placeholder 8">
            <a:extLst>
              <a:ext uri="{FF2B5EF4-FFF2-40B4-BE49-F238E27FC236}">
                <a16:creationId xmlns:a16="http://schemas.microsoft.com/office/drawing/2014/main" id="{D59C32F3-7158-45C1-AEE3-1E37E40D6F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2583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8" name="Picture Placeholder 8">
            <a:extLst>
              <a:ext uri="{FF2B5EF4-FFF2-40B4-BE49-F238E27FC236}">
                <a16:creationId xmlns:a16="http://schemas.microsoft.com/office/drawing/2014/main" id="{DD8CA5D2-224B-45C2-A209-FC445784881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22583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9" name="Picture Placeholder 8">
            <a:extLst>
              <a:ext uri="{FF2B5EF4-FFF2-40B4-BE49-F238E27FC236}">
                <a16:creationId xmlns:a16="http://schemas.microsoft.com/office/drawing/2014/main" id="{401FE802-3197-4A2B-B7BF-6771444351F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2581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679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1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icture Placeholder 8">
            <a:extLst>
              <a:ext uri="{FF2B5EF4-FFF2-40B4-BE49-F238E27FC236}">
                <a16:creationId xmlns:a16="http://schemas.microsoft.com/office/drawing/2014/main" id="{1C8D88B4-391F-4837-AB1C-8F40916B9B4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38867" y="111248"/>
            <a:ext cx="3916524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9" name="Picture Placeholder 8">
            <a:extLst>
              <a:ext uri="{FF2B5EF4-FFF2-40B4-BE49-F238E27FC236}">
                <a16:creationId xmlns:a16="http://schemas.microsoft.com/office/drawing/2014/main" id="{401FE802-3197-4A2B-B7BF-6771444351F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2581" y="111248"/>
            <a:ext cx="3916522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0056EEB4-CF9F-4099-957E-E41234BB9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44295" y="2361310"/>
            <a:ext cx="391652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4" name="Picture Placeholder 8">
            <a:extLst>
              <a:ext uri="{FF2B5EF4-FFF2-40B4-BE49-F238E27FC236}">
                <a16:creationId xmlns:a16="http://schemas.microsoft.com/office/drawing/2014/main" id="{886E5714-9FDD-42D8-A639-3489A4649C0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47465" y="4611372"/>
            <a:ext cx="390792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1" name="Picture Placeholder 8">
            <a:extLst>
              <a:ext uri="{FF2B5EF4-FFF2-40B4-BE49-F238E27FC236}">
                <a16:creationId xmlns:a16="http://schemas.microsoft.com/office/drawing/2014/main" id="{73929788-4000-40C3-B7D0-19227B0DD85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128009" y="2361310"/>
            <a:ext cx="391652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5" name="Picture Placeholder 8">
            <a:extLst>
              <a:ext uri="{FF2B5EF4-FFF2-40B4-BE49-F238E27FC236}">
                <a16:creationId xmlns:a16="http://schemas.microsoft.com/office/drawing/2014/main" id="{EA9C1D1F-6EF2-4FE8-9C67-FD29D85E07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1179" y="4611372"/>
            <a:ext cx="3907928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134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9" grpId="0" animBg="1"/>
      <p:bldP spid="60" grpId="0" animBg="1"/>
      <p:bldP spid="64" grpId="0" animBg="1"/>
      <p:bldP spid="81" grpId="0" animBg="1"/>
      <p:bldP spid="85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8">
            <a:extLst>
              <a:ext uri="{FF2B5EF4-FFF2-40B4-BE49-F238E27FC236}">
                <a16:creationId xmlns:a16="http://schemas.microsoft.com/office/drawing/2014/main" id="{6B0125D6-B4CC-4456-A3DB-EAAB9027E0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9725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0056EEB4-CF9F-4099-957E-E41234BB9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49725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1" name="Picture Placeholder 8">
            <a:extLst>
              <a:ext uri="{FF2B5EF4-FFF2-40B4-BE49-F238E27FC236}">
                <a16:creationId xmlns:a16="http://schemas.microsoft.com/office/drawing/2014/main" id="{22C4D0E7-AFE9-49C4-9F63-AAAED66887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49725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2" name="Picture Placeholder 8">
            <a:extLst>
              <a:ext uri="{FF2B5EF4-FFF2-40B4-BE49-F238E27FC236}">
                <a16:creationId xmlns:a16="http://schemas.microsoft.com/office/drawing/2014/main" id="{6E5561A0-DFAD-4A99-971D-116C867FB2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4295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3" name="Picture Placeholder 8">
            <a:extLst>
              <a:ext uri="{FF2B5EF4-FFF2-40B4-BE49-F238E27FC236}">
                <a16:creationId xmlns:a16="http://schemas.microsoft.com/office/drawing/2014/main" id="{472A903F-EF5E-4A1F-BCAB-92E5648238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4295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4" name="Picture Placeholder 8">
            <a:extLst>
              <a:ext uri="{FF2B5EF4-FFF2-40B4-BE49-F238E27FC236}">
                <a16:creationId xmlns:a16="http://schemas.microsoft.com/office/drawing/2014/main" id="{886E5714-9FDD-42D8-A639-3489A4649C0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4295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7" name="Picture Placeholder 8">
            <a:extLst>
              <a:ext uri="{FF2B5EF4-FFF2-40B4-BE49-F238E27FC236}">
                <a16:creationId xmlns:a16="http://schemas.microsoft.com/office/drawing/2014/main" id="{1C8D88B4-391F-4837-AB1C-8F40916B9B4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38867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9" name="Picture Placeholder 8">
            <a:extLst>
              <a:ext uri="{FF2B5EF4-FFF2-40B4-BE49-F238E27FC236}">
                <a16:creationId xmlns:a16="http://schemas.microsoft.com/office/drawing/2014/main" id="{D4353AB1-B2FF-4CCA-B3DD-27B6BD6584B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38867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0" name="Picture Placeholder 8">
            <a:extLst>
              <a:ext uri="{FF2B5EF4-FFF2-40B4-BE49-F238E27FC236}">
                <a16:creationId xmlns:a16="http://schemas.microsoft.com/office/drawing/2014/main" id="{D915F873-A280-4832-AA80-391D917086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33439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2" name="Picture Placeholder 8">
            <a:extLst>
              <a:ext uri="{FF2B5EF4-FFF2-40B4-BE49-F238E27FC236}">
                <a16:creationId xmlns:a16="http://schemas.microsoft.com/office/drawing/2014/main" id="{E9B7A70A-FD77-4644-BD7C-437D151D79F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33439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3" name="Picture Placeholder 8">
            <a:extLst>
              <a:ext uri="{FF2B5EF4-FFF2-40B4-BE49-F238E27FC236}">
                <a16:creationId xmlns:a16="http://schemas.microsoft.com/office/drawing/2014/main" id="{33A7E1EF-EA82-4886-BD28-67AC9D02A76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128011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4" name="Picture Placeholder 8">
            <a:extLst>
              <a:ext uri="{FF2B5EF4-FFF2-40B4-BE49-F238E27FC236}">
                <a16:creationId xmlns:a16="http://schemas.microsoft.com/office/drawing/2014/main" id="{BAEB3BEE-F22B-46B6-A11C-B7CCFB25B27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128011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5" name="Picture Placeholder 8">
            <a:extLst>
              <a:ext uri="{FF2B5EF4-FFF2-40B4-BE49-F238E27FC236}">
                <a16:creationId xmlns:a16="http://schemas.microsoft.com/office/drawing/2014/main" id="{EA9C1D1F-6EF2-4FE8-9C67-FD29D85E07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128011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7" name="Picture Placeholder 8">
            <a:extLst>
              <a:ext uri="{FF2B5EF4-FFF2-40B4-BE49-F238E27FC236}">
                <a16:creationId xmlns:a16="http://schemas.microsoft.com/office/drawing/2014/main" id="{D59C32F3-7158-45C1-AEE3-1E37E40D6F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2583" y="2361310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8" name="Picture Placeholder 8">
            <a:extLst>
              <a:ext uri="{FF2B5EF4-FFF2-40B4-BE49-F238E27FC236}">
                <a16:creationId xmlns:a16="http://schemas.microsoft.com/office/drawing/2014/main" id="{DD8CA5D2-224B-45C2-A209-FC445784881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22583" y="4611372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9" name="Picture Placeholder 8">
            <a:extLst>
              <a:ext uri="{FF2B5EF4-FFF2-40B4-BE49-F238E27FC236}">
                <a16:creationId xmlns:a16="http://schemas.microsoft.com/office/drawing/2014/main" id="{401FE802-3197-4A2B-B7BF-6771444351F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2581" y="111248"/>
            <a:ext cx="1911096" cy="211226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928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ith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8">
            <a:extLst>
              <a:ext uri="{FF2B5EF4-FFF2-40B4-BE49-F238E27FC236}">
                <a16:creationId xmlns:a16="http://schemas.microsoft.com/office/drawing/2014/main" id="{2C36DA8B-682E-404A-BB13-0EA29F145D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8" name="Picture Placeholder 8">
            <a:extLst>
              <a:ext uri="{FF2B5EF4-FFF2-40B4-BE49-F238E27FC236}">
                <a16:creationId xmlns:a16="http://schemas.microsoft.com/office/drawing/2014/main" id="{E44C2AD2-010D-4F27-911F-F36AC5D9F8C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750932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5" name="Picture Placeholder 8">
            <a:extLst>
              <a:ext uri="{FF2B5EF4-FFF2-40B4-BE49-F238E27FC236}">
                <a16:creationId xmlns:a16="http://schemas.microsoft.com/office/drawing/2014/main" id="{F65FFC27-215C-41FA-87E5-3F96810153C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36585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6" name="Picture Placeholder 8">
            <a:extLst>
              <a:ext uri="{FF2B5EF4-FFF2-40B4-BE49-F238E27FC236}">
                <a16:creationId xmlns:a16="http://schemas.microsoft.com/office/drawing/2014/main" id="{EC93288F-4088-486E-9C61-FD0235ACB5F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072309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7" name="Picture Placeholder 8">
            <a:extLst>
              <a:ext uri="{FF2B5EF4-FFF2-40B4-BE49-F238E27FC236}">
                <a16:creationId xmlns:a16="http://schemas.microsoft.com/office/drawing/2014/main" id="{3C3C5D70-DEDE-49C8-BAD0-14B3E6DAEBC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08033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3BCCB183-1C81-44E3-93A8-D73EEE7AD8B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43757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A8F68481-CF29-413E-A7E4-C2038C6150E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9481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0" name="Picture Placeholder 8">
            <a:extLst>
              <a:ext uri="{FF2B5EF4-FFF2-40B4-BE49-F238E27FC236}">
                <a16:creationId xmlns:a16="http://schemas.microsoft.com/office/drawing/2014/main" id="{9250F267-6895-4013-9856-F9419F44016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215205" y="-83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1" name="Picture Placeholder 8">
            <a:extLst>
              <a:ext uri="{FF2B5EF4-FFF2-40B4-BE49-F238E27FC236}">
                <a16:creationId xmlns:a16="http://schemas.microsoft.com/office/drawing/2014/main" id="{A9941E55-A993-4887-971E-5E5B69C0FC6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2" name="Picture Placeholder 8">
            <a:extLst>
              <a:ext uri="{FF2B5EF4-FFF2-40B4-BE49-F238E27FC236}">
                <a16:creationId xmlns:a16="http://schemas.microsoft.com/office/drawing/2014/main" id="{979D918A-EFB6-4F9D-87B6-E7E88BDEA58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761184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3" name="Picture Placeholder 8">
            <a:extLst>
              <a:ext uri="{FF2B5EF4-FFF2-40B4-BE49-F238E27FC236}">
                <a16:creationId xmlns:a16="http://schemas.microsoft.com/office/drawing/2014/main" id="{1431269D-E3B9-47D1-BA89-5CA0C1D949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37312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4" name="Picture Placeholder 8">
            <a:extLst>
              <a:ext uri="{FF2B5EF4-FFF2-40B4-BE49-F238E27FC236}">
                <a16:creationId xmlns:a16="http://schemas.microsoft.com/office/drawing/2014/main" id="{83E883DC-50A2-406C-93D4-4CB87E4E29C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074624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5" name="Picture Placeholder 8">
            <a:extLst>
              <a:ext uri="{FF2B5EF4-FFF2-40B4-BE49-F238E27FC236}">
                <a16:creationId xmlns:a16="http://schemas.microsoft.com/office/drawing/2014/main" id="{648BF147-A36B-415D-A9FD-ED04E6B1919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611936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6" name="Picture Placeholder 8">
            <a:extLst>
              <a:ext uri="{FF2B5EF4-FFF2-40B4-BE49-F238E27FC236}">
                <a16:creationId xmlns:a16="http://schemas.microsoft.com/office/drawing/2014/main" id="{11C7F576-A415-4748-B96D-C4CCB6F0F0B8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149248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8" name="Picture Placeholder 8">
            <a:extLst>
              <a:ext uri="{FF2B5EF4-FFF2-40B4-BE49-F238E27FC236}">
                <a16:creationId xmlns:a16="http://schemas.microsoft.com/office/drawing/2014/main" id="{6A0A678D-6987-4871-8950-A1E468D5E3B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686560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1" name="Picture Placeholder 8">
            <a:extLst>
              <a:ext uri="{FF2B5EF4-FFF2-40B4-BE49-F238E27FC236}">
                <a16:creationId xmlns:a16="http://schemas.microsoft.com/office/drawing/2014/main" id="{1AEC7FBD-DF06-4A29-A40B-E8D821A8E8D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223872" y="5577840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6" name="Picture Placeholder 8">
            <a:extLst>
              <a:ext uri="{FF2B5EF4-FFF2-40B4-BE49-F238E27FC236}">
                <a16:creationId xmlns:a16="http://schemas.microsoft.com/office/drawing/2014/main" id="{82A96A8B-667B-473D-98ED-238FB53B886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0" y="1393838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0" name="Picture Placeholder 8">
            <a:extLst>
              <a:ext uri="{FF2B5EF4-FFF2-40B4-BE49-F238E27FC236}">
                <a16:creationId xmlns:a16="http://schemas.microsoft.com/office/drawing/2014/main" id="{F3467E02-509E-45EB-821E-D4329C9CFF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2788506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1" name="Picture Placeholder 8">
            <a:extLst>
              <a:ext uri="{FF2B5EF4-FFF2-40B4-BE49-F238E27FC236}">
                <a16:creationId xmlns:a16="http://schemas.microsoft.com/office/drawing/2014/main" id="{BE906654-7879-4C1A-8653-CA00296E6B77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0" y="4183174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8" name="Picture Placeholder 8">
            <a:extLst>
              <a:ext uri="{FF2B5EF4-FFF2-40B4-BE49-F238E27FC236}">
                <a16:creationId xmlns:a16="http://schemas.microsoft.com/office/drawing/2014/main" id="{F81FDD7C-D353-421F-BA5D-98FDCDB13419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0750932" y="1393838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9" name="Picture Placeholder 8">
            <a:extLst>
              <a:ext uri="{FF2B5EF4-FFF2-40B4-BE49-F238E27FC236}">
                <a16:creationId xmlns:a16="http://schemas.microsoft.com/office/drawing/2014/main" id="{4532528E-A5CA-41B8-A54F-BAAB9876439E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536585" y="1393838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4" name="Picture Placeholder 8">
            <a:extLst>
              <a:ext uri="{FF2B5EF4-FFF2-40B4-BE49-F238E27FC236}">
                <a16:creationId xmlns:a16="http://schemas.microsoft.com/office/drawing/2014/main" id="{14C6F360-7B74-403A-942A-676BA8C58A62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9215205" y="1393838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5" name="Picture Placeholder 8">
            <a:extLst>
              <a:ext uri="{FF2B5EF4-FFF2-40B4-BE49-F238E27FC236}">
                <a16:creationId xmlns:a16="http://schemas.microsoft.com/office/drawing/2014/main" id="{C5F7BA68-B09A-48DF-8B57-93DE874F6C7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0750932" y="2788506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436F3D7E-B6E8-4A99-A7C8-C923395807DD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536585" y="2788506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1" name="Picture Placeholder 8">
            <a:extLst>
              <a:ext uri="{FF2B5EF4-FFF2-40B4-BE49-F238E27FC236}">
                <a16:creationId xmlns:a16="http://schemas.microsoft.com/office/drawing/2014/main" id="{781D5C79-188C-43AF-936F-10648C0767FB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9215205" y="2788506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BD65DC38-313F-49B1-B128-C4F33D66083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10750932" y="4183174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BEB0AFF5-11D4-4BA2-BFCB-3090339F175E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1536585" y="4183174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8" name="Picture Placeholder 8">
            <a:extLst>
              <a:ext uri="{FF2B5EF4-FFF2-40B4-BE49-F238E27FC236}">
                <a16:creationId xmlns:a16="http://schemas.microsoft.com/office/drawing/2014/main" id="{F3398E7A-5F0D-4987-A319-DDFDA1C0BCC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9215205" y="4183174"/>
            <a:ext cx="1444752" cy="12801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1985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4EA5E6-A7B0-4524-B1AF-681EB5C517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22448" y="155448"/>
            <a:ext cx="6547104" cy="6547104"/>
          </a:xfrm>
          <a:custGeom>
            <a:avLst/>
            <a:gdLst>
              <a:gd name="connsiteX0" fmla="*/ 3273552 w 6547104"/>
              <a:gd name="connsiteY0" fmla="*/ 403998 h 6547104"/>
              <a:gd name="connsiteX1" fmla="*/ 403998 w 6547104"/>
              <a:gd name="connsiteY1" fmla="*/ 3273552 h 6547104"/>
              <a:gd name="connsiteX2" fmla="*/ 3273552 w 6547104"/>
              <a:gd name="connsiteY2" fmla="*/ 6143106 h 6547104"/>
              <a:gd name="connsiteX3" fmla="*/ 6143106 w 6547104"/>
              <a:gd name="connsiteY3" fmla="*/ 3273552 h 6547104"/>
              <a:gd name="connsiteX4" fmla="*/ 3273552 w 6547104"/>
              <a:gd name="connsiteY4" fmla="*/ 403998 h 6547104"/>
              <a:gd name="connsiteX5" fmla="*/ 3250221 w 6547104"/>
              <a:gd name="connsiteY5" fmla="*/ 0 h 6547104"/>
              <a:gd name="connsiteX6" fmla="*/ 3296884 w 6547104"/>
              <a:gd name="connsiteY6" fmla="*/ 0 h 6547104"/>
              <a:gd name="connsiteX7" fmla="*/ 3442039 w 6547104"/>
              <a:gd name="connsiteY7" fmla="*/ 3670 h 6547104"/>
              <a:gd name="connsiteX8" fmla="*/ 6543434 w 6547104"/>
              <a:gd name="connsiteY8" fmla="*/ 3105065 h 6547104"/>
              <a:gd name="connsiteX9" fmla="*/ 6547104 w 6547104"/>
              <a:gd name="connsiteY9" fmla="*/ 3250217 h 6547104"/>
              <a:gd name="connsiteX10" fmla="*/ 6547104 w 6547104"/>
              <a:gd name="connsiteY10" fmla="*/ 3296887 h 6547104"/>
              <a:gd name="connsiteX11" fmla="*/ 6543434 w 6547104"/>
              <a:gd name="connsiteY11" fmla="*/ 3442039 h 6547104"/>
              <a:gd name="connsiteX12" fmla="*/ 3442039 w 6547104"/>
              <a:gd name="connsiteY12" fmla="*/ 6543434 h 6547104"/>
              <a:gd name="connsiteX13" fmla="*/ 3296888 w 6547104"/>
              <a:gd name="connsiteY13" fmla="*/ 6547104 h 6547104"/>
              <a:gd name="connsiteX14" fmla="*/ 3250217 w 6547104"/>
              <a:gd name="connsiteY14" fmla="*/ 6547104 h 6547104"/>
              <a:gd name="connsiteX15" fmla="*/ 3105065 w 6547104"/>
              <a:gd name="connsiteY15" fmla="*/ 6543434 h 6547104"/>
              <a:gd name="connsiteX16" fmla="*/ 3670 w 6547104"/>
              <a:gd name="connsiteY16" fmla="*/ 3442039 h 6547104"/>
              <a:gd name="connsiteX17" fmla="*/ 0 w 6547104"/>
              <a:gd name="connsiteY17" fmla="*/ 3296887 h 6547104"/>
              <a:gd name="connsiteX18" fmla="*/ 0 w 6547104"/>
              <a:gd name="connsiteY18" fmla="*/ 3250217 h 6547104"/>
              <a:gd name="connsiteX19" fmla="*/ 3670 w 6547104"/>
              <a:gd name="connsiteY19" fmla="*/ 3105065 h 6547104"/>
              <a:gd name="connsiteX20" fmla="*/ 3105065 w 6547104"/>
              <a:gd name="connsiteY20" fmla="*/ 3670 h 654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47104" h="6547104">
                <a:moveTo>
                  <a:pt x="3273552" y="403998"/>
                </a:moveTo>
                <a:cubicBezTo>
                  <a:pt x="1688741" y="403998"/>
                  <a:pt x="403998" y="1688741"/>
                  <a:pt x="403998" y="3273552"/>
                </a:cubicBezTo>
                <a:cubicBezTo>
                  <a:pt x="403998" y="4858363"/>
                  <a:pt x="1688741" y="6143106"/>
                  <a:pt x="3273552" y="6143106"/>
                </a:cubicBezTo>
                <a:cubicBezTo>
                  <a:pt x="4858363" y="6143106"/>
                  <a:pt x="6143106" y="4858363"/>
                  <a:pt x="6143106" y="3273552"/>
                </a:cubicBezTo>
                <a:cubicBezTo>
                  <a:pt x="6143106" y="1688741"/>
                  <a:pt x="4858363" y="403998"/>
                  <a:pt x="3273552" y="403998"/>
                </a:cubicBezTo>
                <a:close/>
                <a:moveTo>
                  <a:pt x="3250221" y="0"/>
                </a:moveTo>
                <a:lnTo>
                  <a:pt x="3296884" y="0"/>
                </a:lnTo>
                <a:lnTo>
                  <a:pt x="3442039" y="3670"/>
                </a:lnTo>
                <a:cubicBezTo>
                  <a:pt x="5116192" y="88533"/>
                  <a:pt x="6458571" y="1430912"/>
                  <a:pt x="6543434" y="3105065"/>
                </a:cubicBezTo>
                <a:lnTo>
                  <a:pt x="6547104" y="3250217"/>
                </a:lnTo>
                <a:lnTo>
                  <a:pt x="6547104" y="3296887"/>
                </a:lnTo>
                <a:lnTo>
                  <a:pt x="6543434" y="3442039"/>
                </a:lnTo>
                <a:cubicBezTo>
                  <a:pt x="6458571" y="5116192"/>
                  <a:pt x="5116192" y="6458571"/>
                  <a:pt x="3442039" y="6543434"/>
                </a:cubicBezTo>
                <a:lnTo>
                  <a:pt x="3296888" y="6547104"/>
                </a:lnTo>
                <a:lnTo>
                  <a:pt x="3250217" y="6547104"/>
                </a:lnTo>
                <a:lnTo>
                  <a:pt x="3105065" y="6543434"/>
                </a:lnTo>
                <a:cubicBezTo>
                  <a:pt x="1430912" y="6458571"/>
                  <a:pt x="88533" y="5116192"/>
                  <a:pt x="3670" y="3442039"/>
                </a:cubicBezTo>
                <a:lnTo>
                  <a:pt x="0" y="3296887"/>
                </a:lnTo>
                <a:lnTo>
                  <a:pt x="0" y="3250217"/>
                </a:lnTo>
                <a:lnTo>
                  <a:pt x="3670" y="3105065"/>
                </a:lnTo>
                <a:cubicBezTo>
                  <a:pt x="88533" y="1430912"/>
                  <a:pt x="1430912" y="88533"/>
                  <a:pt x="3105065" y="367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911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77C6FB29-1BDB-438F-816B-F54FC9E527A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769188" y="-4732478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89FD03AD-5537-4E77-A18B-ED4C321AE8E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769188" y="-751903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40985271-9C70-4F05-9668-E0E5B70BF2BF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7769188" y="3228672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3AB4BFB9-CA55-4CC0-B20C-6DC59B100464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7769188" y="7209247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063BBED4-D54E-41AC-8E91-94889A329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91887" y="9860172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AFA407F-23B7-4853-980D-53D1CF3C0DE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91887" y="5876885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DD84B1A-0162-472D-8010-4EE2E63E193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191887" y="1893598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91B04BE1-7CC7-4A4B-89EA-ACE2D2C47C4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5191887" y="-2089689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A06B4412-919C-46BE-B2F5-F56BBCC0F72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346489" y="9882654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6644203-E7DD-4EAF-AA61-56668FD780F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0346489" y="5899367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C4E5B081-385E-438D-891D-A10F9DD19A4C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0346489" y="1916080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4C13DEAA-B213-4CC7-AF12-7F038A22F92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0346489" y="-2067207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A66A7429-8CD3-41C8-B924-C505C63952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765175"/>
            <a:ext cx="4754245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018117E-E44B-4E42-9F34-6CA665A47E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66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4.58333E-6 -0.5847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4.58333E-6 -0.5847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4.58333E-6 -0.5847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4.58333E-6 -0.58473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-0.58472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5847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1.875E-6 -0.58472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1.875E-6 -0.58473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56945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3.75E-6 0.56945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3.75E-6 0.56944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3.75E-6 0.56945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7" grpId="0" animBg="1"/>
      <p:bldP spid="28" grpId="0" animBg="1"/>
      <p:bldP spid="29" grpId="0" animBg="1"/>
      <p:bldP spid="40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77C6FB29-1BDB-438F-816B-F54FC9E527A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738439" y="-4553295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89FD03AD-5537-4E77-A18B-ED4C321AE8E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738439" y="-572720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40985271-9C70-4F05-9668-E0E5B70BF2BF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7738439" y="3407855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AFA407F-23B7-4853-980D-53D1CF3C0DE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61138" y="5876885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DD84B1A-0162-472D-8010-4EE2E63E193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161138" y="1893598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91B04BE1-7CC7-4A4B-89EA-ACE2D2C47C4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5161138" y="-2089689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6644203-E7DD-4EAF-AA61-56668FD780F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0315740" y="5899367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C4E5B081-385E-438D-891D-A10F9DD19A4C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0315740" y="1916080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4C13DEAA-B213-4CC7-AF12-7F038A22F92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0315740" y="-2067207"/>
            <a:ext cx="2350008" cy="378561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A66A7429-8CD3-41C8-B924-C505C63952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765175"/>
            <a:ext cx="4754245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018117E-E44B-4E42-9F34-6CA665A47E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54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7" grpId="0" animBg="1"/>
      <p:bldP spid="28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7B03917-D0E5-4FC3-939F-0BE0CC1DEF8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-3247" y="7938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98E6AA8-0B1D-4162-9DA0-615E6BEA654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045153" y="7938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Image 02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225A731B-AC89-4102-8237-96D66CE3E00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3553" y="7938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B9CF784E-E95D-46DC-87C1-FFCD9462164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1953" y="7938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Image 04</a:t>
            </a:r>
          </a:p>
        </p:txBody>
      </p:sp>
    </p:spTree>
    <p:extLst>
      <p:ext uri="{BB962C8B-B14F-4D97-AF65-F5344CB8AC3E}">
        <p14:creationId xmlns:p14="http://schemas.microsoft.com/office/powerpoint/2010/main" val="168717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6FDAA50-813C-43AC-A4C6-C9C1AFF4DC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0887" cy="686593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25AB9-B242-4B7F-AE9B-6754243464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765175"/>
            <a:ext cx="4754245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D31B32-3F79-44B0-AD8B-9CC940ABE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1923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6FDAA50-813C-43AC-A4C6-C9C1AFF4DC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0887" cy="686593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25AB9-B242-4B7F-AE9B-6754243464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8515" y="765175"/>
            <a:ext cx="4754245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D31B32-3F79-44B0-AD8B-9CC940ABE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98515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65325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F0AB2ADC-8BAC-4283-B1AD-2FF399CEB7C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4416552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6E3F7193-9614-4208-8E37-9E06417D823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076135" y="4416552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E4E6D8B5-A826-41AE-8529-ECD50EE60DF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152270" y="4416552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D9139DD6-F9F9-4868-921C-4074629EFE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28405" y="4416552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46E36BA4-37C2-4317-A4FF-FBF27FBD314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9" y="1860609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1C381713-40D7-4897-9582-71D55D1EA2A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53209" y="1860609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48F22C01-D0F8-4172-AF3B-E53701B5F6A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29344" y="1860609"/>
            <a:ext cx="2962656" cy="244144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4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DD42D33-C8B6-4315-A8ED-78B0E9717A8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907248" y="763772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CC7DE94-3558-4942-B0E0-77A02A9ABF1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050210" y="763772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042ADA2-230F-41B5-B390-33D8E868C71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93172" y="763772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61132079-CB8D-4775-B99C-A556BC52E4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4284" y="3473435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FF485C45-2A77-40FA-9790-FBB00497670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907246" y="3473435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3AB8B5F7-5D81-48B4-832D-DC585029E48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050208" y="3473435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08B4DA04-6AE8-4E12-9A23-F97F265A7B2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193170" y="3473435"/>
            <a:ext cx="3026664" cy="256032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845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5" grpId="0" animBg="1"/>
      <p:bldP spid="38" grpId="0" animBg="1"/>
      <p:bldP spid="39" grpId="0" animBg="1"/>
      <p:bldP spid="40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B69E67AF-B69D-4DA7-8FAA-C19ED1D72AB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2340864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4A7CCE4-EA2B-41AA-99ED-694D6843B7C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681728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80526021-A349-408C-90F7-75B3FFACBEC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086655" y="4680161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2CFC7245-D217-492A-94EC-A2F5B867057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086655" y="-1567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98E2D038-DB51-440E-BE6B-8BA399510D2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173310" y="2337730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5D18F98-67D7-4DF1-82E2-E858E98ADAE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173310" y="-3134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158E3767-AC34-4E65-BA61-02EDD6BF60B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259965" y="2336163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5A0A59-98E4-40E3-85B7-CE75AECA0471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59965" y="4677027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8" name="Picture Placeholder 8">
            <a:extLst>
              <a:ext uri="{FF2B5EF4-FFF2-40B4-BE49-F238E27FC236}">
                <a16:creationId xmlns:a16="http://schemas.microsoft.com/office/drawing/2014/main" id="{C3BF2936-EEA2-4727-81C2-1165EBFDE5E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259965" y="-4701"/>
            <a:ext cx="2926080" cy="217627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594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icture Placeholder 70">
            <a:extLst>
              <a:ext uri="{FF2B5EF4-FFF2-40B4-BE49-F238E27FC236}">
                <a16:creationId xmlns:a16="http://schemas.microsoft.com/office/drawing/2014/main" id="{4536A86B-2314-4F28-B500-E86746BA030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104640" y="-716026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04E62EC-5DE6-47A9-B4E6-1D2D7CB46C1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104640" y="-286131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210824EF-0B63-4308-A73F-0787CA6CBB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104640" y="573659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EF674EDE-5899-418A-BA37-F8298EA077A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104640" y="100355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8" name="Picture Placeholder 77">
            <a:extLst>
              <a:ext uri="{FF2B5EF4-FFF2-40B4-BE49-F238E27FC236}">
                <a16:creationId xmlns:a16="http://schemas.microsoft.com/office/drawing/2014/main" id="{C315A97F-BF19-47C9-91B2-008314813F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272032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F875D3B-9E49-406D-9633-2CD8271A15C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1248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76120345-33D4-4577-A1EC-4020A539E9C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-20320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827FA731-F963-4F00-B0C4-7F2229A390A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-451104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BFD9569F-E1DC-419B-A1A2-3CE0A587F4C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950720" y="-71183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942C0E94-5DDC-460C-9EE6-2D55E0B1153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950720" y="358711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FB2DAC25-78D6-45CF-9338-A760B95605D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258560" y="-71183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A4DDEA6B-FF6E-474D-81BE-E80CD5A56C0E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58560" y="358711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B438E714-5710-40A0-97F9-F8AABA5CA2E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950720" y="-500189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5C96031D-0DF6-4C30-82F9-F9E518D99B8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-2357120" y="-70294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E31286DC-32FB-4638-A73F-6EC1A56C1AB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-203200" y="-285242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FA1FEFF7-1D53-4A71-A599-0DBB4CAD9BED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950720" y="787717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DE9E5028-52CE-421C-A8D0-6E8F13B932F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-2357120" y="357822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1" name="Picture Placeholder 90">
            <a:extLst>
              <a:ext uri="{FF2B5EF4-FFF2-40B4-BE49-F238E27FC236}">
                <a16:creationId xmlns:a16="http://schemas.microsoft.com/office/drawing/2014/main" id="{D5971B21-00BC-4D9D-82BD-9D54517FF49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-203200" y="572770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BE6BB466-213E-46F6-9952-61CA222B978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288723" y="7882597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5D359EBF-0B68-4498-A213-4A2CBAC315A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596563" y="3583647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95BE39B6-7ED3-4659-B79B-D9579E65CA47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442643" y="5733122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367A7406-44D5-4C0A-AF40-3759826245C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258560" y="-5004483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CAAC0C89-F0B6-4B9B-BE6A-0A9E27CF80E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10566400" y="-705533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799E2704-0142-441A-9AF6-7D217B2D688A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412480" y="-2855008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B723C782-67A6-432A-8D00-A869FA28224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-203200" y="-716026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1" name="Picture Placeholder 100">
            <a:extLst>
              <a:ext uri="{FF2B5EF4-FFF2-40B4-BE49-F238E27FC236}">
                <a16:creationId xmlns:a16="http://schemas.microsoft.com/office/drawing/2014/main" id="{3BBBE53E-0375-4BE6-8EF7-0D9210B693D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-4511040" y="-286131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2" name="Picture Placeholder 101">
            <a:extLst>
              <a:ext uri="{FF2B5EF4-FFF2-40B4-BE49-F238E27FC236}">
                <a16:creationId xmlns:a16="http://schemas.microsoft.com/office/drawing/2014/main" id="{295776B5-E496-44F3-896C-1CB2691ED30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-2357120" y="-501078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3" name="Picture Placeholder 102">
            <a:extLst>
              <a:ext uri="{FF2B5EF4-FFF2-40B4-BE49-F238E27FC236}">
                <a16:creationId xmlns:a16="http://schemas.microsoft.com/office/drawing/2014/main" id="{721980EA-909D-4EC8-98C0-FA02495D9ADC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2832080" y="573659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AA4D0CC0-91D6-4E90-A37C-6577ED78AAB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8524240" y="100355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C27A7EA1-05B3-40BF-A647-B050E0EECF82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10678160" y="788606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6" name="Picture Placeholder 105">
            <a:extLst>
              <a:ext uri="{FF2B5EF4-FFF2-40B4-BE49-F238E27FC236}">
                <a16:creationId xmlns:a16="http://schemas.microsoft.com/office/drawing/2014/main" id="{C5EBF4FB-B42B-45B6-A930-9F9337358EE4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483283" y="-7134273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6ECBA351-D71D-4178-9E47-19FF14A46BFD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12791123" y="-2835323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6B9EC4D6-E3D6-4764-94B1-09914A15935B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637203" y="-4984798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9" name="Picture Placeholder 108">
            <a:extLst>
              <a:ext uri="{FF2B5EF4-FFF2-40B4-BE49-F238E27FC236}">
                <a16:creationId xmlns:a16="http://schemas.microsoft.com/office/drawing/2014/main" id="{1588CDF1-EB0B-4E9D-B9F6-36F6D86A595F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-218281" y="100355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C569EB90-98CB-4ECC-9305-B3205CCD41EA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-4526121" y="573659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1" name="Picture Placeholder 110">
            <a:extLst>
              <a:ext uri="{FF2B5EF4-FFF2-40B4-BE49-F238E27FC236}">
                <a16:creationId xmlns:a16="http://schemas.microsoft.com/office/drawing/2014/main" id="{F68E6AC9-A326-44CA-AB79-22A7B0E08EDC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-2372201" y="788606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095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1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8" dur="1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1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1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4" dur="1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6" dur="1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8" dur="1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0" dur="1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2" dur="1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4" dur="1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6" dur="1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8" dur="1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0" dur="1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2" dur="1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4" dur="1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6" dur="1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8" dur="1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0" dur="1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2" dur="15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4" dur="15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6" dur="1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8" dur="1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0" dur="1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2" dur="1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4" dur="15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6" dur="15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8" dur="1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0" dur="1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2" dur="1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4" dur="1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6" dur="1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8" dur="1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70" dur="1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72" dur="15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74" dur="15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76" dur="15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04E62EC-5DE6-47A9-B4E6-1D2D7CB46C1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104640" y="-286131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210824EF-0B63-4308-A73F-0787CA6CBB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104640" y="573659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F875D3B-9E49-406D-9633-2CD8271A15C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1248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76120345-33D4-4577-A1EC-4020A539E9C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-203200" y="143764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BFD9569F-E1DC-419B-A1A2-3CE0A587F4C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950720" y="-71183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942C0E94-5DDC-460C-9EE6-2D55E0B1153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950720" y="358711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FB2DAC25-78D6-45CF-9338-A760B95605D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258560" y="-71183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A4DDEA6B-FF6E-474D-81BE-E80CD5A56C0E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58560" y="358711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5C96031D-0DF6-4C30-82F9-F9E518D99B8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-2357120" y="-70294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E31286DC-32FB-4638-A73F-6EC1A56C1AB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-203200" y="-285242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DE9E5028-52CE-421C-A8D0-6E8F13B932F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-2357120" y="3578225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1" name="Picture Placeholder 90">
            <a:extLst>
              <a:ext uri="{FF2B5EF4-FFF2-40B4-BE49-F238E27FC236}">
                <a16:creationId xmlns:a16="http://schemas.microsoft.com/office/drawing/2014/main" id="{D5971B21-00BC-4D9D-82BD-9D54517FF49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-203200" y="5727700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5D359EBF-0B68-4498-A213-4A2CBAC315A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596563" y="3583647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95BE39B6-7ED3-4659-B79B-D9579E65CA47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442643" y="5733122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CAAC0C89-F0B6-4B9B-BE6A-0A9E27CF80E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10566400" y="-705533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799E2704-0142-441A-9AF6-7D217B2D688A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412480" y="-2855008"/>
            <a:ext cx="3982720" cy="3982720"/>
          </a:xfrm>
          <a:custGeom>
            <a:avLst/>
            <a:gdLst>
              <a:gd name="connsiteX0" fmla="*/ 1991360 w 3982720"/>
              <a:gd name="connsiteY0" fmla="*/ 0 h 3982720"/>
              <a:gd name="connsiteX1" fmla="*/ 3982720 w 3982720"/>
              <a:gd name="connsiteY1" fmla="*/ 1991360 h 3982720"/>
              <a:gd name="connsiteX2" fmla="*/ 1991360 w 3982720"/>
              <a:gd name="connsiteY2" fmla="*/ 3982720 h 3982720"/>
              <a:gd name="connsiteX3" fmla="*/ 0 w 3982720"/>
              <a:gd name="connsiteY3" fmla="*/ 1991360 h 39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3982720">
                <a:moveTo>
                  <a:pt x="1991360" y="0"/>
                </a:moveTo>
                <a:lnTo>
                  <a:pt x="3982720" y="1991360"/>
                </a:lnTo>
                <a:lnTo>
                  <a:pt x="1991360" y="3982720"/>
                </a:lnTo>
                <a:lnTo>
                  <a:pt x="0" y="199136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136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792538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393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9570A265-AF29-4DB6-8D5C-1345DE880DF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0"/>
            <a:ext cx="405993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E1DEC6FF-0708-494C-B2A6-E341CB60AF9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068063" y="0"/>
            <a:ext cx="405993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3DD9BD5D-23DB-4BC8-B3BC-9CF29EE85F6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47701" y="0"/>
            <a:ext cx="4059936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628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9570A265-AF29-4DB6-8D5C-1345DE880DF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035300" y="0"/>
            <a:ext cx="30607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5BD56360-31F7-44CF-A778-AD7760DB3B9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-25400" y="7938"/>
            <a:ext cx="3060700" cy="343693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9E3285A-F0CC-407A-A0F8-3D10562FB5D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-25400" y="3444877"/>
            <a:ext cx="3060700" cy="342106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0B86C8-3C41-41ED-B2BC-3DAA9AA44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2561" y="765175"/>
            <a:ext cx="6084887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69D3AFD-A017-4FD9-9489-0481AB54F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12561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33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" grpId="0" animBg="1"/>
      <p:bldP spid="16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9570A265-AF29-4DB6-8D5C-1345DE880DF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131300" y="0"/>
            <a:ext cx="3060700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5BD56360-31F7-44CF-A778-AD7760DB3B9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070600" y="7938"/>
            <a:ext cx="3060700" cy="343693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9E3285A-F0CC-407A-A0F8-3D10562FB5D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70600" y="3444877"/>
            <a:ext cx="3060700" cy="342106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0B86C8-3C41-41ED-B2BC-3DAA9AA44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765175"/>
            <a:ext cx="6084887" cy="1392896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69D3AFD-A017-4FD9-9489-0481AB54F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1038" y="2166814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85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" grpId="0" animBg="1"/>
      <p:bldP spid="16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D11A6FF-6C4F-44D2-AA0B-720DA35B3B1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-2391"/>
            <a:ext cx="6096000" cy="343693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3ACA11D-C45A-4BA9-AAF6-9C7D57677C9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3429000"/>
            <a:ext cx="6096000" cy="3436939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056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F0AB2ADC-8BAC-4283-B1AD-2FF399CEB7C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-1" y="3033713"/>
            <a:ext cx="3967199" cy="38242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94A07857-2348-4288-8B61-BF12FA2F1D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112398" y="3033713"/>
            <a:ext cx="3967199" cy="38242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E758D917-1705-4057-AE25-E558129839F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224797" y="3033713"/>
            <a:ext cx="3967199" cy="3824287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70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7219DD64-C1BC-4D3E-9613-F44D51FEA5A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7876995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01E483C1-5046-4B36-9696-8A6AB637323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529960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559C726E-86B4-4B8C-89FE-B0692432A2F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3182925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7C85430C-DFE9-4D98-B33D-780532CD18D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835890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D0A8012B-ED0C-468A-8225-CFFBEC7C177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88855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9354D573-23A2-4F1D-B4E3-F083377F44AC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141820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C6F27C4-622B-4692-AA82-A2989001C07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794785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302B321-3E8A-4678-B8EE-CBDAF2D10ECC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447750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5E229798-8500-4E3B-B287-71B468188B0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-899285" y="1468247"/>
            <a:ext cx="2139696" cy="38770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09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459D534-7599-41E1-AB30-69A926AD18E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05016" y="0"/>
            <a:ext cx="3760308" cy="681355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  <a:effectLst>
            <a:outerShdw blurRad="381000" dist="635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7497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54167E-6 7.40741E-7 L -0.38529 7.40741E-7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7.40741E-7 L -0.38529 7.40741E-7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7.40741E-7 L -0.38529 7.40741E-7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7.40741E-7 L -0.38528 7.40741E-7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7.40741E-7 L -0.38528 7.40741E-7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54167E-6 7.40741E-7 L -0.38529 7.40741E-7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7.40741E-7 L -0.38529 7.40741E-7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7.40741E-7 L -0.38529 7.40741E-7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29167E-6 7.40741E-7 L -0.38528 7.40741E-7 " pathEditMode="relative" rAng="0" ptsTypes="AA">
                                      <p:cBhvr>
                                        <p:cTn id="5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28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1AD0B3D-8E2D-4A91-96C4-611EE72BD56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70002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42858B6-55B2-4206-8FEC-F8149EC0CC0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8226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83398DB-64E0-4E12-9BA8-7A89FAD7504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6450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AEBA527-9814-4497-9572-E8430BB711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174674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06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769C9527-6E91-4AA3-BE1E-0A78921692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442898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07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CCDB28D-E24C-457F-A398-A2880959795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11122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08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8C36E703-58AB-4A62-AF05-1CB1401FD39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-1664459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B2BC54F6-4F41-4A0E-A93A-A4671DCEFE6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7781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02</a:t>
            </a:r>
          </a:p>
        </p:txBody>
      </p:sp>
    </p:spTree>
    <p:extLst>
      <p:ext uri="{BB962C8B-B14F-4D97-AF65-F5344CB8AC3E}">
        <p14:creationId xmlns:p14="http://schemas.microsoft.com/office/powerpoint/2010/main" val="5334062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1AD0B3D-8E2D-4A91-96C4-611EE72BD56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752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42858B6-55B2-4206-8FEC-F8149EC0CC0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9976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83398DB-64E0-4E12-9BA8-7A89FAD7504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8200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AEBA527-9814-4497-9572-E8430BB711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424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06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769C9527-6E91-4AA3-BE1E-0A78921692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174648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07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CCDB28D-E24C-457F-A398-A2880959795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442872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08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8C36E703-58AB-4A62-AF05-1CB1401FD39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-4346954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B2BC54F6-4F41-4A0E-A93A-A4671DCEFE6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-1664714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02</a:t>
            </a:r>
          </a:p>
        </p:txBody>
      </p:sp>
    </p:spTree>
    <p:extLst>
      <p:ext uri="{BB962C8B-B14F-4D97-AF65-F5344CB8AC3E}">
        <p14:creationId xmlns:p14="http://schemas.microsoft.com/office/powerpoint/2010/main" val="4239486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1AD0B3D-8E2D-4A91-96C4-611EE72BD56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-1656224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42858B6-55B2-4206-8FEC-F8149EC0CC0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2601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83398DB-64E0-4E12-9BA8-7A89FAD7504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70825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AEBA527-9814-4497-9572-E8430BB711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9049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06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769C9527-6E91-4AA3-BE1E-0A78921692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7273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07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CCDB28D-E24C-457F-A398-A2880959795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1754976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08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8C36E703-58AB-4A62-AF05-1CB1401FD39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-7020704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B2BC54F6-4F41-4A0E-A93A-A4671DCEFE6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-4338464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02</a:t>
            </a:r>
          </a:p>
        </p:txBody>
      </p:sp>
    </p:spTree>
    <p:extLst>
      <p:ext uri="{BB962C8B-B14F-4D97-AF65-F5344CB8AC3E}">
        <p14:creationId xmlns:p14="http://schemas.microsoft.com/office/powerpoint/2010/main" val="15655033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1AD0B3D-8E2D-4A91-96C4-611EE72BD56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-4341548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03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42858B6-55B2-4206-8FEC-F8149EC0CC0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1659308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04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83398DB-64E0-4E12-9BA8-7A89FAD7504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22932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05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AEBA527-9814-4497-9572-E8430BB711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705172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06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769C9527-6E91-4AA3-BE1E-0A78921692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87412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07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CCDB28D-E24C-457F-A398-A2880959795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069652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08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8C36E703-58AB-4A62-AF05-1CB1401FD39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-9706028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01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B2BC54F6-4F41-4A0E-A93A-A4671DCEFE6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-7023788" y="765175"/>
            <a:ext cx="2411977" cy="453806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02</a:t>
            </a:r>
          </a:p>
        </p:txBody>
      </p:sp>
    </p:spTree>
    <p:extLst>
      <p:ext uri="{BB962C8B-B14F-4D97-AF65-F5344CB8AC3E}">
        <p14:creationId xmlns:p14="http://schemas.microsoft.com/office/powerpoint/2010/main" val="31084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4F4F16-CAE7-4771-9644-5DBBC30EF9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03838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FA1B7A-F119-4FD6-8FE9-3F64F585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4463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FA6264-7ABA-4980-930C-070E9E2350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4463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0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1103FFA3-8B48-441F-A859-CFB792F7C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66763" y="1967697"/>
            <a:ext cx="3562169" cy="26043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5EAEBFF1-3FAB-4F1B-A772-5B8864A29E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548188" y="1967696"/>
            <a:ext cx="3562169" cy="26043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E9B74C39-AFB8-42A9-832C-BD8C614D3B1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29613" y="1967695"/>
            <a:ext cx="3562169" cy="260430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70D5E7-8915-40E1-A1A5-9434A2CFD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41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B91952-1DF7-4A58-A17B-C075C265A0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41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09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E7187-AC1D-40AA-B7B9-8BB7885439B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-10603" y="9144"/>
            <a:ext cx="3054096" cy="68488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01</a:t>
            </a:r>
          </a:p>
        </p:txBody>
      </p:sp>
    </p:spTree>
    <p:extLst>
      <p:ext uri="{BB962C8B-B14F-4D97-AF65-F5344CB8AC3E}">
        <p14:creationId xmlns:p14="http://schemas.microsoft.com/office/powerpoint/2010/main" val="37880109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CE92DF5-D782-4B0A-8DE4-11DF6B9AF66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3493" y="9144"/>
            <a:ext cx="3054096" cy="68488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02</a:t>
            </a:r>
          </a:p>
        </p:txBody>
      </p:sp>
    </p:spTree>
    <p:extLst>
      <p:ext uri="{BB962C8B-B14F-4D97-AF65-F5344CB8AC3E}">
        <p14:creationId xmlns:p14="http://schemas.microsoft.com/office/powerpoint/2010/main" val="18555276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3ECB16E-3BD8-4AAB-B4B9-5BBC5888284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097589" y="9144"/>
            <a:ext cx="3054096" cy="68488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03</a:t>
            </a:r>
          </a:p>
        </p:txBody>
      </p:sp>
    </p:spTree>
    <p:extLst>
      <p:ext uri="{BB962C8B-B14F-4D97-AF65-F5344CB8AC3E}">
        <p14:creationId xmlns:p14="http://schemas.microsoft.com/office/powerpoint/2010/main" val="32920953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B6F09CC-02FD-48C1-A5F3-E3EC5479030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151685" y="9144"/>
            <a:ext cx="3054096" cy="6848856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 04</a:t>
            </a:r>
          </a:p>
        </p:txBody>
      </p:sp>
    </p:spTree>
    <p:extLst>
      <p:ext uri="{BB962C8B-B14F-4D97-AF65-F5344CB8AC3E}">
        <p14:creationId xmlns:p14="http://schemas.microsoft.com/office/powerpoint/2010/main" val="15601246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F31A8CF7-AB00-4E24-A54B-8211EDAE0D7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430606" y="2276475"/>
            <a:ext cx="2588332" cy="37814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513179AE-5A4D-4E30-BBF4-55CB9BBB145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4453" y="765175"/>
            <a:ext cx="2588332" cy="37814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BEFB7776-597A-4E1B-B5C0-9E3CEF30B42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758299" y="2276475"/>
            <a:ext cx="2588332" cy="37814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34FC7CC0-E6DC-47D7-A5CB-12452E70B1B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6759" y="765175"/>
            <a:ext cx="2588332" cy="3781425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322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E5C4F137-FD76-4B22-A12A-CC0EC8DCDE1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6757" y="765174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7C6B60FF-CE80-4F9C-886A-F603A549059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6756" y="3517979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305D4FD2-1C8D-4879-8938-53FB73EF497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64265" y="758000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44421C5C-A4B8-461A-991E-816656E267A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364264" y="3510805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B2A75AB-3BD0-4FD9-A98B-E43FA217943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61773" y="750826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D219281-C677-42D8-8B30-7D0CF874C6E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961772" y="3503631"/>
            <a:ext cx="3388917" cy="25328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534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DBE7521B-A77A-4AFC-A039-A0B41C16870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88970" y="766763"/>
            <a:ext cx="1774785" cy="45354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477B8FFF-C83C-4665-9807-DAD2E0093A3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381016" y="7938"/>
            <a:ext cx="1774785" cy="456406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A83C54D3-994F-466D-9C20-CA3F69C4439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65108" y="7938"/>
            <a:ext cx="1774785" cy="456406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B2961447-7D9F-4412-9740-7786EB36AA0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9201" y="7938"/>
            <a:ext cx="1774785" cy="456406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8" name="Picture Placeholder 8">
            <a:extLst>
              <a:ext uri="{FF2B5EF4-FFF2-40B4-BE49-F238E27FC236}">
                <a16:creationId xmlns:a16="http://schemas.microsoft.com/office/drawing/2014/main" id="{097F68D1-3173-4033-900E-0F0B4F85019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273062" y="766763"/>
            <a:ext cx="1774785" cy="45354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9" name="Picture Placeholder 8">
            <a:extLst>
              <a:ext uri="{FF2B5EF4-FFF2-40B4-BE49-F238E27FC236}">
                <a16:creationId xmlns:a16="http://schemas.microsoft.com/office/drawing/2014/main" id="{88EDA742-2AC5-415F-8C22-9A2ABDBB439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57154" y="766763"/>
            <a:ext cx="1774785" cy="4535488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308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-1" y="0"/>
            <a:ext cx="6816725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369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-1" y="0"/>
            <a:ext cx="12191999" cy="4572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414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7801B5-2C75-4C1E-9FCA-7C25A23589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0"/>
            <a:ext cx="5375274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A656AE-83EA-43A4-B1C4-5D7978F3C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0C40BA4-8158-4514-B18D-3DD85982AA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37380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5998" y="0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DBF00E-E08E-423D-92CC-2D9BC408E34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5998" y="3421062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024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DBF00E-E08E-423D-92CC-2D9BC408E34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3421062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456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DBF00E-E08E-423D-92CC-2D9BC408E34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0" y="0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491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DBF00E-E08E-423D-92CC-2D9BC408E34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0" y="3436938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3436938"/>
            <a:ext cx="6096000" cy="342106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030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098" y="120806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ADA5500-47EA-4384-ABB4-929227AB5BE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139026" y="120806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4C0D75A-3753-4B95-B265-967DD1793BE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39026" y="3486394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895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33C3178-D187-44E9-B0BF-DA608794552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098" y="120806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ADA5500-47EA-4384-ABB4-929227AB5BE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098" y="3486394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4C0D75A-3753-4B95-B265-967DD1793BE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39026" y="3486394"/>
            <a:ext cx="5918401" cy="32508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67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90C8959-00BA-4220-8529-35A5759B5B4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792538" y="0"/>
            <a:ext cx="8399462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2102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90C8959-00BA-4220-8529-35A5759B5B4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0" y="0"/>
            <a:ext cx="8328025" cy="685800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693553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90C8959-00BA-4220-8529-35A5759B5B4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0" y="0"/>
            <a:ext cx="12192000" cy="3789363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283931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596D07BD-D5C7-4B21-A769-46A2EF940C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31308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5CB7B745-CDD8-4785-8CF6-7A0728F124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61808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4E82D76-2D31-44A7-AD8B-CAC4072B73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92308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61D55F51-740C-4510-84C7-CD7072334A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22808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7B9C7E3-DC1F-4198-8761-61B3F273C0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559429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58396436-8C0D-47C7-8020-8149E01F9C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1071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B3AD491A-4F4E-4399-9E65-3CA4D5E06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01571" y="2080289"/>
            <a:ext cx="1929384" cy="4187952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17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7801B5-2C75-4C1E-9FCA-7C25A23589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6725" y="765175"/>
            <a:ext cx="4535489" cy="529272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A656AE-83EA-43A4-B1C4-5D7978F3C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0C40BA4-8158-4514-B18D-3DD85982AA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64300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596D07BD-D5C7-4B21-A769-46A2EF940C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2354943"/>
            <a:ext cx="1600815" cy="342433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652690B9-11F3-48E1-ACAC-46F6B8B089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27617" y="2354943"/>
            <a:ext cx="1600815" cy="342433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8BC41BCF-A051-4D3B-A29F-6F52069F86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1396" y="2354943"/>
            <a:ext cx="1600815" cy="342433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53171B9D-F254-4012-90D4-DA5273FB62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5666" y="2354943"/>
            <a:ext cx="1600815" cy="342433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BCAD93E4-2514-4113-9095-E37DF23607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9445" y="2354943"/>
            <a:ext cx="1600815" cy="342433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42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53171B9D-F254-4012-90D4-DA5273FB62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44661" y="1759101"/>
            <a:ext cx="4271171" cy="9136544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731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53171B9D-F254-4012-90D4-DA5273FB62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6657" y="864870"/>
            <a:ext cx="2397370" cy="5128260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50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53171B9D-F254-4012-90D4-DA5273FB62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97315" y="864870"/>
            <a:ext cx="2397370" cy="5128260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CF2C8B4-ED42-4EC7-8DB1-F4FA1ADE9B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84990" y="864870"/>
            <a:ext cx="2397370" cy="5128260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A2AA125-1B97-4F00-B260-A73E090089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72665" y="864870"/>
            <a:ext cx="2397370" cy="5128260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541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 animBg="1"/>
      <p:bldP spid="4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4E605F6E-EE8F-4F7F-98C6-75E44B20D55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5050" y="1686560"/>
            <a:ext cx="7461900" cy="3484880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659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D43045E9-58C9-414E-AC59-8E6C34E5C1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800000">
            <a:off x="6974858" y="312438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98FBFDA8-1C8C-4A76-8B9A-B490C5DAB6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800000">
            <a:off x="9541245" y="-4088970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5AA736C-13B5-4485-9951-B510C67041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800000">
            <a:off x="4422529" y="4736777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14D54EB-A45A-4036-8C15-DEB73011C0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800000">
            <a:off x="10298878" y="-31023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01E9B788-BA5E-4FB0-A1FB-923667D426D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800000">
            <a:off x="7746549" y="4393316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FCEF3CBA-62D6-4849-96BD-F8CA5E8896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1800000">
            <a:off x="11055328" y="4095708"/>
            <a:ext cx="2114027" cy="4522157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76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9857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9857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9857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9857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9857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9857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5CF3BAA-45C8-4C5F-8C7C-913E4A0269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79650" y="3235195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210078F-876C-49DE-B30D-4356780409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4768" y="3235194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53171B9D-F254-4012-90D4-DA5273FB62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7209" y="2392728"/>
            <a:ext cx="2820619" cy="6033641"/>
          </a:xfrm>
          <a:prstGeom prst="roundRect">
            <a:avLst>
              <a:gd name="adj" fmla="val 11138"/>
            </a:avLst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3169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408CA2E-8780-490B-963B-7CB32D134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700000">
            <a:off x="6177439" y="719455"/>
            <a:ext cx="4301172" cy="6687184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40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408CA2E-8780-490B-963B-7CB32D134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700000">
            <a:off x="9740952" y="1306902"/>
            <a:ext cx="2725435" cy="430565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54034D5-EA7C-48A4-AEBC-2B5E2CD265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700000">
            <a:off x="5663486" y="-136922"/>
            <a:ext cx="4286480" cy="272491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5E7C32D-022C-493B-883E-D30069F251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700000">
            <a:off x="4238409" y="2413183"/>
            <a:ext cx="2725435" cy="4305651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C6A0F4E-AA19-43D6-AEBD-DADA1228EE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700000">
            <a:off x="6749601" y="5422564"/>
            <a:ext cx="4286480" cy="2724912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110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D34A80-EA44-4B3A-9192-82FA96038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258" y="578202"/>
            <a:ext cx="10515600" cy="886732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DAF65F8-1530-4EB1-990C-B5A70EBD58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58" y="1320695"/>
            <a:ext cx="4754245" cy="4365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spc="6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WRITE SOMETHING HERE</a:t>
            </a:r>
            <a:endParaRPr lang="en-MY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D0C0F7C-E8EC-49F6-9969-25E231FA10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2300769"/>
            <a:ext cx="5082859" cy="3175130"/>
          </a:xfrm>
          <a:prstGeom prst="rect">
            <a:avLst/>
          </a:prstGeom>
          <a:pattFill prst="wdDnDiag">
            <a:fgClr>
              <a:schemeClr val="bg1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97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26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">
          <p15:clr>
            <a:srgbClr val="F26B43"/>
          </p15:clr>
        </p15:guide>
        <p15:guide id="2" pos="483">
          <p15:clr>
            <a:srgbClr val="F26B43"/>
          </p15:clr>
        </p15:guide>
        <p15:guide id="3" pos="960">
          <p15:clr>
            <a:srgbClr val="F26B43"/>
          </p15:clr>
        </p15:guide>
        <p15:guide id="4" pos="1436">
          <p15:clr>
            <a:srgbClr val="F26B43"/>
          </p15:clr>
        </p15:guide>
        <p15:guide id="5" pos="1896">
          <p15:clr>
            <a:srgbClr val="F26B43"/>
          </p15:clr>
        </p15:guide>
        <p15:guide id="6" pos="2389">
          <p15:clr>
            <a:srgbClr val="F26B43"/>
          </p15:clr>
        </p15:guide>
        <p15:guide id="7" pos="2865">
          <p15:clr>
            <a:srgbClr val="F26B43"/>
          </p15:clr>
        </p15:guide>
        <p15:guide id="8" pos="3341">
          <p15:clr>
            <a:srgbClr val="F26B43"/>
          </p15:clr>
        </p15:guide>
        <p15:guide id="9" pos="3817">
          <p15:clr>
            <a:srgbClr val="F26B43"/>
          </p15:clr>
        </p15:guide>
        <p15:guide id="10" pos="4294">
          <p15:clr>
            <a:srgbClr val="F26B43"/>
          </p15:clr>
        </p15:guide>
        <p15:guide id="11" pos="4770">
          <p15:clr>
            <a:srgbClr val="F26B43"/>
          </p15:clr>
        </p15:guide>
        <p15:guide id="12" pos="5246">
          <p15:clr>
            <a:srgbClr val="F26B43"/>
          </p15:clr>
        </p15:guide>
        <p15:guide id="13" pos="5722">
          <p15:clr>
            <a:srgbClr val="F26B43"/>
          </p15:clr>
        </p15:guide>
        <p15:guide id="14" pos="6199">
          <p15:clr>
            <a:srgbClr val="F26B43"/>
          </p15:clr>
        </p15:guide>
        <p15:guide id="15" pos="6675">
          <p15:clr>
            <a:srgbClr val="F26B43"/>
          </p15:clr>
        </p15:guide>
        <p15:guide id="16" pos="7151">
          <p15:clr>
            <a:srgbClr val="F26B43"/>
          </p15:clr>
        </p15:guide>
        <p15:guide id="17" pos="7650">
          <p15:clr>
            <a:srgbClr val="F26B43"/>
          </p15:clr>
        </p15:guide>
        <p15:guide id="18" orient="horz" pos="5">
          <p15:clr>
            <a:srgbClr val="F26B43"/>
          </p15:clr>
        </p15:guide>
        <p15:guide id="19" orient="horz" pos="482">
          <p15:clr>
            <a:srgbClr val="F26B43"/>
          </p15:clr>
        </p15:guide>
        <p15:guide id="20" orient="horz" pos="958">
          <p15:clr>
            <a:srgbClr val="F26B43"/>
          </p15:clr>
        </p15:guide>
        <p15:guide id="21" orient="horz" pos="1434">
          <p15:clr>
            <a:srgbClr val="F26B43"/>
          </p15:clr>
        </p15:guide>
        <p15:guide id="22" orient="horz" pos="1911">
          <p15:clr>
            <a:srgbClr val="F26B43"/>
          </p15:clr>
        </p15:guide>
        <p15:guide id="23" orient="horz" pos="2387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39">
          <p15:clr>
            <a:srgbClr val="F26B43"/>
          </p15:clr>
        </p15:guide>
        <p15:guide id="26" orient="horz" pos="3816">
          <p15:clr>
            <a:srgbClr val="F26B43"/>
          </p15:clr>
        </p15:guide>
        <p15:guide id="27" orient="horz" pos="42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B549AD5-7629-4E30-911F-2D1B026EAA77}"/>
              </a:ext>
            </a:extLst>
          </p:cNvPr>
          <p:cNvSpPr txBox="1">
            <a:spLocks/>
          </p:cNvSpPr>
          <p:nvPr userDrawn="1"/>
        </p:nvSpPr>
        <p:spPr>
          <a:xfrm>
            <a:off x="11125052" y="6147672"/>
            <a:ext cx="2728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0" smtClean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200" b="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">
          <p15:clr>
            <a:srgbClr val="F26B43"/>
          </p15:clr>
        </p15:guide>
        <p15:guide id="2" pos="483">
          <p15:clr>
            <a:srgbClr val="F26B43"/>
          </p15:clr>
        </p15:guide>
        <p15:guide id="3" pos="960">
          <p15:clr>
            <a:srgbClr val="F26B43"/>
          </p15:clr>
        </p15:guide>
        <p15:guide id="4" pos="1436">
          <p15:clr>
            <a:srgbClr val="F26B43"/>
          </p15:clr>
        </p15:guide>
        <p15:guide id="5" pos="1896">
          <p15:clr>
            <a:srgbClr val="F26B43"/>
          </p15:clr>
        </p15:guide>
        <p15:guide id="6" pos="2389">
          <p15:clr>
            <a:srgbClr val="F26B43"/>
          </p15:clr>
        </p15:guide>
        <p15:guide id="7" pos="2865">
          <p15:clr>
            <a:srgbClr val="F26B43"/>
          </p15:clr>
        </p15:guide>
        <p15:guide id="8" pos="3341">
          <p15:clr>
            <a:srgbClr val="F26B43"/>
          </p15:clr>
        </p15:guide>
        <p15:guide id="9" pos="3817">
          <p15:clr>
            <a:srgbClr val="F26B43"/>
          </p15:clr>
        </p15:guide>
        <p15:guide id="10" pos="4294">
          <p15:clr>
            <a:srgbClr val="F26B43"/>
          </p15:clr>
        </p15:guide>
        <p15:guide id="11" pos="4770">
          <p15:clr>
            <a:srgbClr val="F26B43"/>
          </p15:clr>
        </p15:guide>
        <p15:guide id="12" pos="5246">
          <p15:clr>
            <a:srgbClr val="F26B43"/>
          </p15:clr>
        </p15:guide>
        <p15:guide id="13" pos="5722">
          <p15:clr>
            <a:srgbClr val="F26B43"/>
          </p15:clr>
        </p15:guide>
        <p15:guide id="14" pos="6199">
          <p15:clr>
            <a:srgbClr val="F26B43"/>
          </p15:clr>
        </p15:guide>
        <p15:guide id="15" pos="6675">
          <p15:clr>
            <a:srgbClr val="F26B43"/>
          </p15:clr>
        </p15:guide>
        <p15:guide id="16" pos="7151">
          <p15:clr>
            <a:srgbClr val="F26B43"/>
          </p15:clr>
        </p15:guide>
        <p15:guide id="17" pos="7650">
          <p15:clr>
            <a:srgbClr val="F26B43"/>
          </p15:clr>
        </p15:guide>
        <p15:guide id="18" orient="horz" pos="5">
          <p15:clr>
            <a:srgbClr val="F26B43"/>
          </p15:clr>
        </p15:guide>
        <p15:guide id="19" orient="horz" pos="482">
          <p15:clr>
            <a:srgbClr val="F26B43"/>
          </p15:clr>
        </p15:guide>
        <p15:guide id="20" orient="horz" pos="958">
          <p15:clr>
            <a:srgbClr val="F26B43"/>
          </p15:clr>
        </p15:guide>
        <p15:guide id="21" orient="horz" pos="1434">
          <p15:clr>
            <a:srgbClr val="F26B43"/>
          </p15:clr>
        </p15:guide>
        <p15:guide id="22" orient="horz" pos="1911">
          <p15:clr>
            <a:srgbClr val="F26B43"/>
          </p15:clr>
        </p15:guide>
        <p15:guide id="23" orient="horz" pos="2387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39">
          <p15:clr>
            <a:srgbClr val="F26B43"/>
          </p15:clr>
        </p15:guide>
        <p15:guide id="26" orient="horz" pos="3816">
          <p15:clr>
            <a:srgbClr val="F26B43"/>
          </p15:clr>
        </p15:guide>
        <p15:guide id="27" orient="horz" pos="4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64B03-E57E-44F1-A5D6-B186085F9209}"/>
              </a:ext>
            </a:extLst>
          </p:cNvPr>
          <p:cNvSpPr txBox="1"/>
          <p:nvPr/>
        </p:nvSpPr>
        <p:spPr>
          <a:xfrm>
            <a:off x="1602055" y="1558533"/>
            <a:ext cx="90524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MY" sz="8000" b="1" dirty="0">
                <a:solidFill>
                  <a:srgbClr val="222222"/>
                </a:solidFill>
                <a:latin typeface="Montserrat" panose="00000500000000000000" pitchFamily="2" charset="0"/>
              </a:rPr>
              <a:t>Microsoft's New </a:t>
            </a:r>
          </a:p>
          <a:p>
            <a:pPr lvl="0">
              <a:defRPr/>
            </a:pPr>
            <a:r>
              <a:rPr lang="en-MY" sz="8000" b="1" dirty="0">
                <a:solidFill>
                  <a:srgbClr val="222222"/>
                </a:solidFill>
                <a:latin typeface="Montserrat" panose="00000500000000000000" pitchFamily="2" charset="0"/>
              </a:rPr>
              <a:t>Movie Studio</a:t>
            </a:r>
            <a:endParaRPr kumimoji="0" lang="en-MY" sz="8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D7F48-D036-4602-8CA8-D1AEE8B1F9C9}"/>
              </a:ext>
            </a:extLst>
          </p:cNvPr>
          <p:cNvSpPr txBox="1"/>
          <p:nvPr/>
        </p:nvSpPr>
        <p:spPr>
          <a:xfrm>
            <a:off x="1602055" y="4202668"/>
            <a:ext cx="866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pc="6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Analysis and Strategic Recommendations</a:t>
            </a:r>
            <a:endParaRPr kumimoji="0" lang="en-MY" sz="1800" b="0" i="0" u="none" strike="noStrike" kern="1200" cap="none" spc="6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71474-F74B-4E50-93CA-6FFCE135C8D5}"/>
              </a:ext>
            </a:extLst>
          </p:cNvPr>
          <p:cNvSpPr/>
          <p:nvPr/>
        </p:nvSpPr>
        <p:spPr>
          <a:xfrm>
            <a:off x="-655320" y="-49531"/>
            <a:ext cx="2179320" cy="46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D955F-CDEB-42FF-80E4-8083AADC760D}"/>
              </a:ext>
            </a:extLst>
          </p:cNvPr>
          <p:cNvSpPr/>
          <p:nvPr/>
        </p:nvSpPr>
        <p:spPr>
          <a:xfrm>
            <a:off x="1396180" y="-49531"/>
            <a:ext cx="127819" cy="4621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3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40562E1-93D3-445F-B0D9-D41F0233D308}"/>
              </a:ext>
            </a:extLst>
          </p:cNvPr>
          <p:cNvSpPr/>
          <p:nvPr/>
        </p:nvSpPr>
        <p:spPr>
          <a:xfrm>
            <a:off x="766763" y="4769479"/>
            <a:ext cx="10585450" cy="1008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ECCEE-77B3-46BC-8FF1-B692FF154B13}"/>
              </a:ext>
            </a:extLst>
          </p:cNvPr>
          <p:cNvSpPr/>
          <p:nvPr/>
        </p:nvSpPr>
        <p:spPr>
          <a:xfrm>
            <a:off x="766763" y="3539514"/>
            <a:ext cx="10585450" cy="1008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75522-8003-407C-BA2F-6CDD39527B97}"/>
              </a:ext>
            </a:extLst>
          </p:cNvPr>
          <p:cNvSpPr txBox="1"/>
          <p:nvPr/>
        </p:nvSpPr>
        <p:spPr>
          <a:xfrm>
            <a:off x="1320258" y="3628484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</a:t>
            </a:r>
            <a:endParaRPr kumimoji="0" lang="en-MY" sz="4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65222B-30F7-4B93-83E1-B85C585ACDD3}"/>
              </a:ext>
            </a:extLst>
          </p:cNvPr>
          <p:cNvSpPr txBox="1"/>
          <p:nvPr/>
        </p:nvSpPr>
        <p:spPr>
          <a:xfrm>
            <a:off x="2647587" y="3610322"/>
            <a:ext cx="8531268" cy="766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sz="1200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Competitive Analysis for successful Studio Strategies: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2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 Portfolio: Study the mix of genres and formats in successful studios' portfolios.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2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Release Strategies: Analyze the timing and marketing strategies for top-performing films.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E23113-3D4B-4ADE-8868-830EF11C1F8D}"/>
              </a:ext>
            </a:extLst>
          </p:cNvPr>
          <p:cNvCxnSpPr>
            <a:cxnSpLocks/>
          </p:cNvCxnSpPr>
          <p:nvPr/>
        </p:nvCxnSpPr>
        <p:spPr>
          <a:xfrm>
            <a:off x="2279650" y="3539514"/>
            <a:ext cx="0" cy="1008938"/>
          </a:xfrm>
          <a:prstGeom prst="line">
            <a:avLst/>
          </a:prstGeom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900937-5143-4EBA-BB5C-366FBEFBB0D9}"/>
              </a:ext>
            </a:extLst>
          </p:cNvPr>
          <p:cNvSpPr txBox="1"/>
          <p:nvPr/>
        </p:nvSpPr>
        <p:spPr>
          <a:xfrm>
            <a:off x="1320258" y="4874879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3</a:t>
            </a:r>
            <a:endParaRPr kumimoji="0" lang="en-MY" sz="4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4D21EB-D279-4FAE-9540-D373AC4C64BE}"/>
              </a:ext>
            </a:extLst>
          </p:cNvPr>
          <p:cNvSpPr txBox="1"/>
          <p:nvPr/>
        </p:nvSpPr>
        <p:spPr>
          <a:xfrm>
            <a:off x="2644551" y="4832229"/>
            <a:ext cx="8531267" cy="766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sz="1200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 Insights - Audience Preferences: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2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Demographics: Break down preferences by age, gender, and region.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2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Feedback: Summarize key insights from surveys and social media analysis.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4D4579-6CF9-46DD-951A-45DA93E862CE}"/>
              </a:ext>
            </a:extLst>
          </p:cNvPr>
          <p:cNvCxnSpPr>
            <a:cxnSpLocks/>
          </p:cNvCxnSpPr>
          <p:nvPr/>
        </p:nvCxnSpPr>
        <p:spPr>
          <a:xfrm>
            <a:off x="2279650" y="4785909"/>
            <a:ext cx="0" cy="1008938"/>
          </a:xfrm>
          <a:prstGeom prst="line">
            <a:avLst/>
          </a:prstGeom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08B1F5-4F45-44C7-89C8-BD364FED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76B96-D46C-44FA-969E-1947A2BCE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58" y="1320695"/>
            <a:ext cx="10585450" cy="6323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identify current box office trends and translate these findings into three actionable business recommendations based on: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ECCC3-6625-444E-B900-915616841F82}"/>
              </a:ext>
            </a:extLst>
          </p:cNvPr>
          <p:cNvSpPr/>
          <p:nvPr/>
        </p:nvSpPr>
        <p:spPr>
          <a:xfrm>
            <a:off x="803275" y="2309549"/>
            <a:ext cx="10585450" cy="100893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772E1-D25D-4F53-AC53-4125F7648D39}"/>
              </a:ext>
            </a:extLst>
          </p:cNvPr>
          <p:cNvSpPr txBox="1"/>
          <p:nvPr/>
        </p:nvSpPr>
        <p:spPr>
          <a:xfrm>
            <a:off x="1320258" y="239851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9F6B1-2F16-4947-A782-81F4CFD31EB8}"/>
              </a:ext>
            </a:extLst>
          </p:cNvPr>
          <p:cNvSpPr txBox="1"/>
          <p:nvPr/>
        </p:nvSpPr>
        <p:spPr>
          <a:xfrm>
            <a:off x="2647588" y="2344274"/>
            <a:ext cx="8531270" cy="94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sz="1200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Collection and Analysis:</a:t>
            </a:r>
            <a:br>
              <a:rPr lang="en-US" sz="12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Box Office Performance Trends: Genres: Analyze which genres have consistently performed well.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Themes: Identify popular themes and storylines.</a:t>
            </a:r>
          </a:p>
          <a:p>
            <a:pPr lvl="0">
              <a:lnSpc>
                <a:spcPct val="125000"/>
              </a:lnSpc>
              <a:defRPr/>
            </a:pP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Formats: Compare the performance of different formats (e.g., animated, live-action).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F761A6-F68C-44F6-BEBE-B73D4D25B4F6}"/>
              </a:ext>
            </a:extLst>
          </p:cNvPr>
          <p:cNvCxnSpPr>
            <a:cxnSpLocks/>
          </p:cNvCxnSpPr>
          <p:nvPr/>
        </p:nvCxnSpPr>
        <p:spPr>
          <a:xfrm>
            <a:off x="2279650" y="2309549"/>
            <a:ext cx="0" cy="1008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B50629-5EF8-40F4-8D4C-B2FC969C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Movie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REVENUES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836BD4-C160-4A60-87D2-85926C906065}"/>
              </a:ext>
            </a:extLst>
          </p:cNvPr>
          <p:cNvGrpSpPr/>
          <p:nvPr/>
        </p:nvGrpSpPr>
        <p:grpSpPr>
          <a:xfrm>
            <a:off x="6560186" y="1854004"/>
            <a:ext cx="4500563" cy="1511300"/>
            <a:chOff x="6816724" y="1156480"/>
            <a:chExt cx="4500563" cy="1511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AD1C7-E190-4D94-8DC9-D2ACBDD97CEE}"/>
                </a:ext>
              </a:extLst>
            </p:cNvPr>
            <p:cNvSpPr/>
            <p:nvPr/>
          </p:nvSpPr>
          <p:spPr>
            <a:xfrm>
              <a:off x="6816724" y="1156480"/>
              <a:ext cx="4500563" cy="15113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3810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AF187-3F76-4396-BDE6-C41BDF7F7127}"/>
                </a:ext>
              </a:extLst>
            </p:cNvPr>
            <p:cNvSpPr/>
            <p:nvPr/>
          </p:nvSpPr>
          <p:spPr>
            <a:xfrm>
              <a:off x="6981746" y="1342766"/>
              <a:ext cx="232612" cy="2326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17B107-9330-4141-BBAA-7D6904C442F3}"/>
                </a:ext>
              </a:extLst>
            </p:cNvPr>
            <p:cNvSpPr txBox="1"/>
            <p:nvPr/>
          </p:nvSpPr>
          <p:spPr>
            <a:xfrm>
              <a:off x="7274006" y="1310757"/>
              <a:ext cx="232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400" dirty="0">
                  <a:solidFill>
                    <a:srgbClr val="22222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Domestic Gross Revenue</a:t>
              </a:r>
              <a:endPara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82C1-395A-436E-BD77-EFC7629FF2BA}"/>
                </a:ext>
              </a:extLst>
            </p:cNvPr>
            <p:cNvSpPr txBox="1"/>
            <p:nvPr/>
          </p:nvSpPr>
          <p:spPr>
            <a:xfrm>
              <a:off x="6981746" y="1984972"/>
              <a:ext cx="4207272" cy="4990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There has been significant growth in revenues in the business from 2011 to 2018 indicating a viable business</a:t>
              </a:r>
              <a:endPara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27118B-FC0D-4B42-B82A-DB663E2F3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25" y="1759138"/>
              <a:ext cx="45005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53D9BF-1202-4F0C-BB67-AB704CDC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0" y="1314505"/>
            <a:ext cx="4749825" cy="259029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9CF3B24-DC64-4C29-ACC2-C7C049EF594C}"/>
              </a:ext>
            </a:extLst>
          </p:cNvPr>
          <p:cNvGrpSpPr/>
          <p:nvPr/>
        </p:nvGrpSpPr>
        <p:grpSpPr>
          <a:xfrm>
            <a:off x="6688455" y="4343346"/>
            <a:ext cx="4500563" cy="1511300"/>
            <a:chOff x="6816724" y="1156480"/>
            <a:chExt cx="4500563" cy="15113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10E26-C7E0-4105-96D3-9735FCBAE070}"/>
                </a:ext>
              </a:extLst>
            </p:cNvPr>
            <p:cNvSpPr/>
            <p:nvPr/>
          </p:nvSpPr>
          <p:spPr>
            <a:xfrm>
              <a:off x="6816724" y="1156480"/>
              <a:ext cx="4500563" cy="15113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3810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99659A-6336-4A98-BD80-06CB1E970D30}"/>
                </a:ext>
              </a:extLst>
            </p:cNvPr>
            <p:cNvSpPr/>
            <p:nvPr/>
          </p:nvSpPr>
          <p:spPr>
            <a:xfrm>
              <a:off x="6981746" y="1342766"/>
              <a:ext cx="232612" cy="2326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324014-A73F-480B-966C-04736162B64A}"/>
                </a:ext>
              </a:extLst>
            </p:cNvPr>
            <p:cNvSpPr txBox="1"/>
            <p:nvPr/>
          </p:nvSpPr>
          <p:spPr>
            <a:xfrm>
              <a:off x="7274006" y="1310757"/>
              <a:ext cx="2348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400" dirty="0">
                  <a:solidFill>
                    <a:srgbClr val="22222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Movies released per Year</a:t>
              </a:r>
              <a:endPara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B7B587-5F18-4B04-AC86-8A30AFA3D361}"/>
                </a:ext>
              </a:extLst>
            </p:cNvPr>
            <p:cNvSpPr txBox="1"/>
            <p:nvPr/>
          </p:nvSpPr>
          <p:spPr>
            <a:xfrm>
              <a:off x="6981746" y="1984972"/>
              <a:ext cx="4207272" cy="4990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 number of movies has been consistent despite fluctuation in the gross domestic revenue</a:t>
              </a:r>
              <a:endPara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43EE1E-BB88-49B6-8FB9-554351DFA63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25" y="1759138"/>
              <a:ext cx="45005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21FBE00-7687-4AE7-8350-D46705B5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3" y="3867405"/>
            <a:ext cx="4500562" cy="24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8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DAF193-7E05-4F3B-96BF-C2757823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8" y="527413"/>
            <a:ext cx="9267083" cy="58031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A861E-EF8F-4F54-B9D1-C71FB81B7368}"/>
              </a:ext>
            </a:extLst>
          </p:cNvPr>
          <p:cNvSpPr/>
          <p:nvPr/>
        </p:nvSpPr>
        <p:spPr>
          <a:xfrm>
            <a:off x="3601655" y="1192192"/>
            <a:ext cx="4988688" cy="1065229"/>
          </a:xfrm>
          <a:prstGeom prst="roundRect">
            <a:avLst>
              <a:gd name="adj" fmla="val 7974"/>
            </a:avLst>
          </a:prstGeom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400" dirty="0">
                <a:solidFill>
                  <a:srgbClr val="FE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Profit: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>
              <a:defRPr/>
            </a:pPr>
            <a:r>
              <a:rPr lang="en-US" sz="1200" dirty="0">
                <a:solidFill>
                  <a:srgbClr val="FE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net profit distribution shows that the movie business rarely has losses over time.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DAF193-7E05-4F3B-96BF-C2757823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527413"/>
            <a:ext cx="10565079" cy="58031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A861E-EF8F-4F54-B9D1-C71FB81B7368}"/>
              </a:ext>
            </a:extLst>
          </p:cNvPr>
          <p:cNvSpPr/>
          <p:nvPr/>
        </p:nvSpPr>
        <p:spPr>
          <a:xfrm>
            <a:off x="3601655" y="1192192"/>
            <a:ext cx="4988688" cy="1065229"/>
          </a:xfrm>
          <a:prstGeom prst="roundRect">
            <a:avLst>
              <a:gd name="adj" fmla="val 7974"/>
            </a:avLst>
          </a:prstGeom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400" dirty="0">
                <a:solidFill>
                  <a:srgbClr val="FE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Time Trends: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>
              <a:defRPr/>
            </a:pPr>
            <a:r>
              <a:rPr lang="en-US" sz="1050" dirty="0">
                <a:solidFill>
                  <a:srgbClr val="FE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Microsoft should consider expanding its movie releases globally to tap into international markets and maximize revenue potential. By releasing movies internationally, Microsoft can reach a larger audience and capitalize on the growing demand for content in global markets.</a:t>
            </a:r>
            <a:endParaRPr kumimoji="0" lang="en-MY" sz="105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BB19AF-A366-4647-ACA3-782B35DA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84" y="419476"/>
            <a:ext cx="9346031" cy="60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66D37F-F66B-4990-BCFC-1F33B8A818F5}"/>
              </a:ext>
            </a:extLst>
          </p:cNvPr>
          <p:cNvSpPr/>
          <p:nvPr/>
        </p:nvSpPr>
        <p:spPr>
          <a:xfrm>
            <a:off x="4720242" y="1085661"/>
            <a:ext cx="4988688" cy="1065229"/>
          </a:xfrm>
          <a:prstGeom prst="roundRect">
            <a:avLst>
              <a:gd name="adj" fmla="val 7974"/>
            </a:avLst>
          </a:prstGeom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400" dirty="0">
                <a:solidFill>
                  <a:srgbClr val="FE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Genre-wise Analysis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>
              <a:defRPr/>
            </a:pPr>
            <a:r>
              <a:rPr lang="en-US" sz="1200" dirty="0">
                <a:solidFill>
                  <a:srgbClr val="FE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 which genres perform best in terms of domestic and foreign gross revenue. From this Data, we need to produce documentaries, drama, comedy, horror and comedy-drama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888-EDA2-4A31-8EDE-0A149B48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PROJECT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RECOMMENDATIONS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96BD-3B11-44A9-A497-F7E004FAF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58" y="1320695"/>
            <a:ext cx="9812338" cy="43656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</a:rPr>
              <a:t>THE MOVIE BUSINESS IS VIABLE FOR INVESTMENT </a:t>
            </a:r>
            <a:endParaRPr kumimoji="0" lang="en-US" sz="1600" b="0" i="0" u="none" strike="noStrike" kern="1200" cap="none" spc="6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21D55D-5677-4AC5-A1F7-1ADA2895F784}"/>
              </a:ext>
            </a:extLst>
          </p:cNvPr>
          <p:cNvSpPr/>
          <p:nvPr/>
        </p:nvSpPr>
        <p:spPr>
          <a:xfrm>
            <a:off x="-115155" y="3322320"/>
            <a:ext cx="9812338" cy="213360"/>
          </a:xfrm>
          <a:prstGeom prst="rightArrow">
            <a:avLst>
              <a:gd name="adj1" fmla="val 50000"/>
              <a:gd name="adj2" fmla="val 92500"/>
            </a:avLst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3873C-F4F7-46FC-BCEB-7222CFDF86EA}"/>
              </a:ext>
            </a:extLst>
          </p:cNvPr>
          <p:cNvSpPr/>
          <p:nvPr/>
        </p:nvSpPr>
        <p:spPr>
          <a:xfrm>
            <a:off x="663258" y="2494280"/>
            <a:ext cx="1869440" cy="186944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E52BB1-1A27-42FD-B0A0-E6294FCDE75B}"/>
              </a:ext>
            </a:extLst>
          </p:cNvPr>
          <p:cNvSpPr/>
          <p:nvPr/>
        </p:nvSpPr>
        <p:spPr>
          <a:xfrm>
            <a:off x="3865483" y="2494280"/>
            <a:ext cx="1869440" cy="186944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981B38-5DF7-4A1C-9888-403B06EB68C0}"/>
              </a:ext>
            </a:extLst>
          </p:cNvPr>
          <p:cNvSpPr/>
          <p:nvPr/>
        </p:nvSpPr>
        <p:spPr>
          <a:xfrm>
            <a:off x="7125018" y="2494280"/>
            <a:ext cx="1869440" cy="186944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A53941-4A95-4B0E-A083-68179FF19F43}"/>
              </a:ext>
            </a:extLst>
          </p:cNvPr>
          <p:cNvSpPr/>
          <p:nvPr/>
        </p:nvSpPr>
        <p:spPr>
          <a:xfrm>
            <a:off x="9872699" y="2494280"/>
            <a:ext cx="1869440" cy="186944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C27B6C-E4A6-4C48-BC6E-A5240340B20B}"/>
              </a:ext>
            </a:extLst>
          </p:cNvPr>
          <p:cNvSpPr txBox="1"/>
          <p:nvPr/>
        </p:nvSpPr>
        <p:spPr>
          <a:xfrm>
            <a:off x="289960" y="4557918"/>
            <a:ext cx="261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Invest in High-Budget 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Action and Adventure Films: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CBB76-17B3-4417-900F-EAD97C8E81F5}"/>
              </a:ext>
            </a:extLst>
          </p:cNvPr>
          <p:cNvSpPr txBox="1"/>
          <p:nvPr/>
        </p:nvSpPr>
        <p:spPr>
          <a:xfrm>
            <a:off x="289961" y="5088068"/>
            <a:ext cx="2843856" cy="113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Leverage Microsoft's technological expertise to create visually stunning, high-budget action and adventure films, catering to the strong audience demand in these genres.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D5B0AA-52DA-4EBA-A2E1-0008DD6F0E8F}"/>
              </a:ext>
            </a:extLst>
          </p:cNvPr>
          <p:cNvSpPr txBox="1"/>
          <p:nvPr/>
        </p:nvSpPr>
        <p:spPr>
          <a:xfrm>
            <a:off x="3836830" y="4570593"/>
            <a:ext cx="19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Develop a Balanced 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Content Portfolio: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A2179-C9BA-4CAB-88D2-AE9A9DFBA6F8}"/>
              </a:ext>
            </a:extLst>
          </p:cNvPr>
          <p:cNvSpPr txBox="1"/>
          <p:nvPr/>
        </p:nvSpPr>
        <p:spPr>
          <a:xfrm>
            <a:off x="3426781" y="5100743"/>
            <a:ext cx="3213716" cy="113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Produce a mix of blockbuster films and critically acclaimed smaller projects. This strategy not only diversifies risk but also appeals to a broader audience base, ensuring steady revenue growth.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3E5F7F-85B1-4F7B-A043-871849F4B778}"/>
              </a:ext>
            </a:extLst>
          </p:cNvPr>
          <p:cNvSpPr txBox="1"/>
          <p:nvPr/>
        </p:nvSpPr>
        <p:spPr>
          <a:xfrm>
            <a:off x="6745917" y="4570593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MY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Implementation Planning</a:t>
            </a:r>
          </a:p>
          <a:p>
            <a:pPr lvl="0" algn="ctr">
              <a:defRPr/>
            </a:pPr>
            <a:r>
              <a:rPr lang="en-MY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Monitoring and Adjustment: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A08A4-5DFB-44A6-A18B-32D7905BA349}"/>
              </a:ext>
            </a:extLst>
          </p:cNvPr>
          <p:cNvSpPr txBox="1"/>
          <p:nvPr/>
        </p:nvSpPr>
        <p:spPr>
          <a:xfrm>
            <a:off x="7231845" y="5100743"/>
            <a:ext cx="1673542" cy="710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sz="1100" dirty="0"/>
              <a:t>Adjust strategies based on real-time data and market changes.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2167C-DA04-4075-95F3-0B8C94EFF1AF}"/>
              </a:ext>
            </a:extLst>
          </p:cNvPr>
          <p:cNvSpPr txBox="1"/>
          <p:nvPr/>
        </p:nvSpPr>
        <p:spPr>
          <a:xfrm>
            <a:off x="9863541" y="4570593"/>
            <a:ext cx="188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MY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Focus on </a:t>
            </a:r>
          </a:p>
          <a:p>
            <a:pPr lvl="0" algn="ctr">
              <a:defRPr/>
            </a:pPr>
            <a:r>
              <a:rPr lang="en-MY" sz="1400" dirty="0">
                <a:solidFill>
                  <a:srgbClr val="22222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Younger Audiences: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D53630-A019-4842-820F-8B586638FAEC}"/>
              </a:ext>
            </a:extLst>
          </p:cNvPr>
          <p:cNvSpPr txBox="1"/>
          <p:nvPr/>
        </p:nvSpPr>
        <p:spPr>
          <a:xfrm>
            <a:off x="9081855" y="5100743"/>
            <a:ext cx="2820183" cy="113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sz="1100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Tailor marketing strategies and content development to target the 18-34 age demographic, emphasizing innovation, visual effects, and immersive storytelling experiences.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B64E70-29AA-4371-BF54-C98760CB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6978" y="2988000"/>
            <a:ext cx="882000" cy="882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699260F-E484-4668-A048-9DD5AD652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9203" y="2988000"/>
            <a:ext cx="882000" cy="882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66739DF8-75BA-40E1-85CB-21A74921D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738" y="2987055"/>
            <a:ext cx="882000" cy="882000"/>
          </a:xfrm>
          <a:prstGeom prst="rect">
            <a:avLst/>
          </a:prstGeom>
        </p:spPr>
      </p:pic>
      <p:sp>
        <p:nvSpPr>
          <p:cNvPr id="43" name="Graphic 19">
            <a:extLst>
              <a:ext uri="{FF2B5EF4-FFF2-40B4-BE49-F238E27FC236}">
                <a16:creationId xmlns:a16="http://schemas.microsoft.com/office/drawing/2014/main" id="{C6A77FD8-6762-4104-9388-6BA8FFF2C152}"/>
              </a:ext>
            </a:extLst>
          </p:cNvPr>
          <p:cNvSpPr>
            <a:spLocks noChangeAspect="1"/>
          </p:cNvSpPr>
          <p:nvPr/>
        </p:nvSpPr>
        <p:spPr>
          <a:xfrm>
            <a:off x="10404253" y="2982087"/>
            <a:ext cx="806332" cy="886968"/>
          </a:xfrm>
          <a:custGeom>
            <a:avLst/>
            <a:gdLst>
              <a:gd name="connsiteX0" fmla="*/ 142875 w 285750"/>
              <a:gd name="connsiteY0" fmla="*/ 0 h 314325"/>
              <a:gd name="connsiteX1" fmla="*/ 42863 w 285750"/>
              <a:gd name="connsiteY1" fmla="*/ 100013 h 314325"/>
              <a:gd name="connsiteX2" fmla="*/ 87065 w 285750"/>
              <a:gd name="connsiteY2" fmla="*/ 183059 h 314325"/>
              <a:gd name="connsiteX3" fmla="*/ 0 w 285750"/>
              <a:gd name="connsiteY3" fmla="*/ 314325 h 314325"/>
              <a:gd name="connsiteX4" fmla="*/ 28575 w 285750"/>
              <a:gd name="connsiteY4" fmla="*/ 314325 h 314325"/>
              <a:gd name="connsiteX5" fmla="*/ 142875 w 285750"/>
              <a:gd name="connsiteY5" fmla="*/ 200025 h 314325"/>
              <a:gd name="connsiteX6" fmla="*/ 257175 w 285750"/>
              <a:gd name="connsiteY6" fmla="*/ 314325 h 314325"/>
              <a:gd name="connsiteX7" fmla="*/ 285750 w 285750"/>
              <a:gd name="connsiteY7" fmla="*/ 314325 h 314325"/>
              <a:gd name="connsiteX8" fmla="*/ 198685 w 285750"/>
              <a:gd name="connsiteY8" fmla="*/ 183059 h 314325"/>
              <a:gd name="connsiteX9" fmla="*/ 242888 w 285750"/>
              <a:gd name="connsiteY9" fmla="*/ 100013 h 314325"/>
              <a:gd name="connsiteX10" fmla="*/ 142875 w 285750"/>
              <a:gd name="connsiteY10" fmla="*/ 0 h 314325"/>
              <a:gd name="connsiteX11" fmla="*/ 142875 w 285750"/>
              <a:gd name="connsiteY11" fmla="*/ 28575 h 314325"/>
              <a:gd name="connsiteX12" fmla="*/ 214313 w 285750"/>
              <a:gd name="connsiteY12" fmla="*/ 100013 h 314325"/>
              <a:gd name="connsiteX13" fmla="*/ 142875 w 285750"/>
              <a:gd name="connsiteY13" fmla="*/ 171450 h 314325"/>
              <a:gd name="connsiteX14" fmla="*/ 71438 w 285750"/>
              <a:gd name="connsiteY14" fmla="*/ 100013 h 314325"/>
              <a:gd name="connsiteX15" fmla="*/ 142875 w 285750"/>
              <a:gd name="connsiteY15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5750" h="314325">
                <a:moveTo>
                  <a:pt x="142875" y="0"/>
                </a:moveTo>
                <a:cubicBezTo>
                  <a:pt x="87790" y="0"/>
                  <a:pt x="42863" y="44927"/>
                  <a:pt x="42863" y="100013"/>
                </a:cubicBezTo>
                <a:cubicBezTo>
                  <a:pt x="42863" y="134448"/>
                  <a:pt x="60443" y="165032"/>
                  <a:pt x="87065" y="183059"/>
                </a:cubicBezTo>
                <a:cubicBezTo>
                  <a:pt x="36109" y="204937"/>
                  <a:pt x="0" y="255501"/>
                  <a:pt x="0" y="314325"/>
                </a:cubicBezTo>
                <a:lnTo>
                  <a:pt x="28575" y="314325"/>
                </a:lnTo>
                <a:cubicBezTo>
                  <a:pt x="28575" y="251036"/>
                  <a:pt x="79586" y="200025"/>
                  <a:pt x="142875" y="200025"/>
                </a:cubicBezTo>
                <a:cubicBezTo>
                  <a:pt x="206164" y="200025"/>
                  <a:pt x="257175" y="251036"/>
                  <a:pt x="257175" y="314325"/>
                </a:cubicBezTo>
                <a:lnTo>
                  <a:pt x="285750" y="314325"/>
                </a:lnTo>
                <a:cubicBezTo>
                  <a:pt x="285750" y="255501"/>
                  <a:pt x="249641" y="204937"/>
                  <a:pt x="198685" y="183059"/>
                </a:cubicBezTo>
                <a:cubicBezTo>
                  <a:pt x="225307" y="165032"/>
                  <a:pt x="242888" y="134448"/>
                  <a:pt x="242888" y="100013"/>
                </a:cubicBezTo>
                <a:cubicBezTo>
                  <a:pt x="242888" y="44927"/>
                  <a:pt x="197960" y="0"/>
                  <a:pt x="142875" y="0"/>
                </a:cubicBezTo>
                <a:close/>
                <a:moveTo>
                  <a:pt x="142875" y="28575"/>
                </a:moveTo>
                <a:cubicBezTo>
                  <a:pt x="182500" y="28575"/>
                  <a:pt x="214313" y="60387"/>
                  <a:pt x="214313" y="100013"/>
                </a:cubicBezTo>
                <a:cubicBezTo>
                  <a:pt x="214313" y="139637"/>
                  <a:pt x="182500" y="171450"/>
                  <a:pt x="142875" y="171450"/>
                </a:cubicBezTo>
                <a:cubicBezTo>
                  <a:pt x="103250" y="171450"/>
                  <a:pt x="71438" y="139637"/>
                  <a:pt x="71438" y="100013"/>
                </a:cubicBezTo>
                <a:cubicBezTo>
                  <a:pt x="71438" y="60387"/>
                  <a:pt x="103250" y="28575"/>
                  <a:pt x="142875" y="28575"/>
                </a:cubicBezTo>
                <a:close/>
              </a:path>
            </a:pathLst>
          </a:custGeom>
          <a:solidFill>
            <a:schemeClr val="bg2"/>
          </a:soli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93817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Choladeck">
      <a:dk1>
        <a:srgbClr val="222222"/>
      </a:dk1>
      <a:lt1>
        <a:srgbClr val="F7F7F7"/>
      </a:lt1>
      <a:dk2>
        <a:srgbClr val="191919"/>
      </a:dk2>
      <a:lt2>
        <a:srgbClr val="FEFFFF"/>
      </a:lt2>
      <a:accent1>
        <a:srgbClr val="1D95BF"/>
      </a:accent1>
      <a:accent2>
        <a:srgbClr val="3DA4C8"/>
      </a:accent2>
      <a:accent3>
        <a:srgbClr val="5CB3D1"/>
      </a:accent3>
      <a:accent4>
        <a:srgbClr val="7CC1DA"/>
      </a:accent4>
      <a:accent5>
        <a:srgbClr val="9BD0E3"/>
      </a:accent5>
      <a:accent6>
        <a:srgbClr val="BBDFEC"/>
      </a:accent6>
      <a:hlink>
        <a:srgbClr val="51BAA6"/>
      </a:hlink>
      <a:folHlink>
        <a:srgbClr val="70AD47"/>
      </a:folHlink>
    </a:clrScheme>
    <a:fontScheme name="Custom 1">
      <a:majorFont>
        <a:latin typeface="Montserra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h Footer">
  <a:themeElements>
    <a:clrScheme name="Choladeck">
      <a:dk1>
        <a:srgbClr val="222222"/>
      </a:dk1>
      <a:lt1>
        <a:srgbClr val="F7F7F7"/>
      </a:lt1>
      <a:dk2>
        <a:srgbClr val="191919"/>
      </a:dk2>
      <a:lt2>
        <a:srgbClr val="FEFFFF"/>
      </a:lt2>
      <a:accent1>
        <a:srgbClr val="1D95BF"/>
      </a:accent1>
      <a:accent2>
        <a:srgbClr val="3DA4C8"/>
      </a:accent2>
      <a:accent3>
        <a:srgbClr val="5CB3D1"/>
      </a:accent3>
      <a:accent4>
        <a:srgbClr val="7CC1DA"/>
      </a:accent4>
      <a:accent5>
        <a:srgbClr val="9BD0E3"/>
      </a:accent5>
      <a:accent6>
        <a:srgbClr val="BBDFEC"/>
      </a:accent6>
      <a:hlink>
        <a:srgbClr val="51BAA6"/>
      </a:hlink>
      <a:folHlink>
        <a:srgbClr val="70AD47"/>
      </a:folHlink>
    </a:clrScheme>
    <a:fontScheme name="Custom 1">
      <a:majorFont>
        <a:latin typeface="Montserra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Open Sans Light</vt:lpstr>
      <vt:lpstr>Open Sans SemiBold</vt:lpstr>
      <vt:lpstr>No Footer</vt:lpstr>
      <vt:lpstr>With Footer</vt:lpstr>
      <vt:lpstr>PowerPoint Presentation</vt:lpstr>
      <vt:lpstr>PROJECT SUMMARY</vt:lpstr>
      <vt:lpstr>Movie REVENUES</vt:lpstr>
      <vt:lpstr>PowerPoint Presentation</vt:lpstr>
      <vt:lpstr>PowerPoint Presentation</vt:lpstr>
      <vt:lpstr>PowerPoint Presentation</vt:lpstr>
      <vt:lpstr>PROJECT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Choladeck</dc:creator>
  <cp:lastModifiedBy>WANDERA</cp:lastModifiedBy>
  <cp:revision>18</cp:revision>
  <dcterms:created xsi:type="dcterms:W3CDTF">2021-04-03T20:01:35Z</dcterms:created>
  <dcterms:modified xsi:type="dcterms:W3CDTF">2024-06-05T14:01:51Z</dcterms:modified>
</cp:coreProperties>
</file>