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3"/>
    <p:sldId id="16140622" r:id="rId4"/>
    <p:sldId id="262" r:id="rId5"/>
    <p:sldId id="263" r:id="rId6"/>
    <p:sldId id="265" r:id="rId7"/>
    <p:sldId id="266" r:id="rId8"/>
    <p:sldId id="267" r:id="rId9"/>
    <p:sldId id="268" r:id="rId10"/>
    <p:sldId id="16140623" r:id="rId11"/>
    <p:sldId id="269" r:id="rId12"/>
    <p:sldId id="25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customXml" Target="../customXml/item3.xml"/><Relationship Id="rId2" Type="http://schemas.openxmlformats.org/officeDocument/2006/relationships/theme" Target="theme/theme1.xml"/><Relationship Id="rId19" Type="http://schemas.openxmlformats.org/officeDocument/2006/relationships/customXml" Target="../customXml/item2.xml"/><Relationship Id="rId18" Type="http://schemas.openxmlformats.org/officeDocument/2006/relationships/customXml" Target="../customXml/item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Keylogger securitty</a:t>
            </a:r>
            <a:endParaRPr lang="en-US" b="1">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endParaRPr lang="en-US" sz="3200" b="1">
              <a:solidFill>
                <a:schemeClr val="accent1">
                  <a:lumMod val="75000"/>
                </a:schemeClr>
              </a:solidFill>
              <a:latin typeface="Arial" panose="020B0604020202020204"/>
              <a:cs typeface="Arial" panose="020B0604020202020204"/>
            </a:endParaRPr>
          </a:p>
        </p:txBody>
      </p:sp>
      <p:sp>
        <p:nvSpPr>
          <p:cNvPr id="4" name="TextBox 3"/>
          <p:cNvSpPr txBox="1"/>
          <p:nvPr/>
        </p:nvSpPr>
        <p:spPr>
          <a:xfrm>
            <a:off x="3117529" y="4586365"/>
            <a:ext cx="7980183" cy="706755"/>
          </a:xfrm>
          <a:prstGeom prst="rect">
            <a:avLst/>
          </a:prstGeom>
          <a:noFill/>
        </p:spPr>
        <p:txBody>
          <a:bodyPr wrap="square" lIns="91440" tIns="45720" rIns="91440" bIns="45720" rtlCol="0" anchor="t">
            <a:spAutoFit/>
          </a:bodyPr>
          <a:lstStyle/>
          <a:p>
            <a:r>
              <a:rPr lang="en-US" sz="2000" b="1">
                <a:solidFill>
                  <a:schemeClr val="accent1">
                    <a:lumMod val="75000"/>
                  </a:schemeClr>
                </a:solidFill>
                <a:latin typeface="Arial" panose="020B0604020202020204" pitchFamily="34" charset="0"/>
                <a:cs typeface="Arial" panose="020B0604020202020204" pitchFamily="34" charset="0"/>
              </a:rPr>
              <a:t>Presented By:</a:t>
            </a:r>
            <a:endParaRPr lang="en-US" sz="2000" b="1">
              <a:solidFill>
                <a:schemeClr val="accent1">
                  <a:lumMod val="75000"/>
                </a:schemeClr>
              </a:solidFill>
              <a:latin typeface="Arial" panose="020B0604020202020204" pitchFamily="34" charset="0"/>
              <a:cs typeface="Arial" panose="020B0604020202020204" pitchFamily="34" charset="0"/>
            </a:endParaRPr>
          </a:p>
          <a:p>
            <a:r>
              <a:rPr lang="en-US" sz="2000" b="1">
                <a:solidFill>
                  <a:schemeClr val="accent1">
                    <a:lumMod val="75000"/>
                  </a:schemeClr>
                </a:solidFill>
                <a:latin typeface="Arial" panose="020B0604020202020204"/>
                <a:cs typeface="Arial" panose="020B0604020202020204"/>
              </a:rPr>
              <a:t>Syed Uzair Ahmed Q</a:t>
            </a:r>
            <a:endParaRPr lang="en-US" sz="2000" b="1">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r>
              <a:rPr lang="en-US" sz="2000" dirty="0">
                <a:latin typeface="Arial" panose="020B0604020202020204"/>
                <a:ea typeface="+mn-lt"/>
                <a:cs typeface="Arial" panose="020B0604020202020204"/>
              </a:rPr>
              <a:t>(Should not include 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 </a:t>
            </a:r>
            <a:r>
              <a:rPr lang="en-US" sz="2000" dirty="0">
                <a:latin typeface="Arial" panose="020B0604020202020204"/>
                <a:ea typeface="+mn-lt"/>
                <a:cs typeface="+mn-lt"/>
              </a:rPr>
              <a:t>(Technology Used) </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(Output Image)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Data Collection:</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Gather historical data on bike rentals, including time, date, location, and other relevant factors.</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Utilize real-time data sources, such as weather conditions, events, and holidays, to enhance prediction accuracy.</a:t>
            </a:r>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Data Preprocessing:</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Clean and preprocess the collected data to handle missing values, outliers, and inconsistencies.</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Feature engineering to extract relevant features from the data that might impact bike demand.</a:t>
            </a:r>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Machine Learning Algorithm:</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Implement a machine learning algorithm, such as a time-series forecasting model (e.g., ARIMA, SARIMA, or LSTM), to predict bike counts based on historical patterns.</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Consider incorporating other factors like weather conditions, day of the week, and special events to improve prediction accuracy.</a:t>
            </a:r>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Deployment:</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Develop a user-friendly interface or application that provides real-time predictions for bike counts at different hours.</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Deploy the solution on a scalable and reliable platform, considering factors like server infrastructure, response time, and user accessibility.</a:t>
            </a:r>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Evaluation:</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Assess the model's performance using appropriate metrics such as Mean Absolute Error (MAE), Root Mean Squared Error (RMSE), or other relevant metrics.</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Fine-tune the model based on feedback and continuous monitoring of prediction accuracy.</a:t>
            </a:r>
            <a:endParaRPr lang="en-IN" sz="1200" b="1">
              <a:latin typeface="Calibri" panose="020F0502020204030204"/>
            </a:endParaRPr>
          </a:p>
          <a:p>
            <a:pPr marL="629920" lvl="1" indent="-305435"/>
            <a:r>
              <a:rPr lang="en-IN" sz="1200">
                <a:ea typeface="+mn-lt"/>
                <a:cs typeface="+mn-lt"/>
              </a:rPr>
              <a:t>Result:</a:t>
            </a:r>
            <a:endParaRPr lang="en-IN" sz="1200"/>
          </a:p>
          <a:p>
            <a:pPr marL="0" indent="0">
              <a:buNone/>
            </a:pP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endParaRPr lang="en-IN" sz="1800" b="1">
              <a:solidFill>
                <a:srgbClr val="0F0F0F"/>
              </a:solidFill>
            </a:endParaRPr>
          </a:p>
          <a:p>
            <a:pPr marL="305435" indent="-305435"/>
            <a:r>
              <a:rPr lang="en-IN" sz="1800" b="1">
                <a:solidFill>
                  <a:srgbClr val="0F0F0F"/>
                </a:solidFill>
              </a:rPr>
              <a:t>Library required to build the model</a:t>
            </a:r>
            <a:endParaRPr lang="en-IN" sz="1800" b="1">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sp>
        <p:nvSpPr>
          <p:cNvPr id="2" name="Content Placeholder 1"/>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endParaRPr lang="en-US" sz="4400" b="1" dirty="0">
              <a:solidFill>
                <a:schemeClr val="accent1"/>
              </a:solidFill>
              <a:latin typeface="Arial" panose="020B0604020202020204"/>
              <a:cs typeface="Arial" panose="020B0604020202020204"/>
            </a:endParaRP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p : p r o p e r t i e s   x m l n s : p = " h t t p : / / s c h e m a s . m i c r o s o f t . c o m / o f f i c e / 2 0 0 6 / m e t a d a t a / p r o p e r t i e s "   x m l n s : x s i = " h t t p : / / w w w . w 3 . o r g / 2 0 0 1 / X M L S c h e m a - i n s t a n c e "   x m l n s : p c = " h t t p : / / s c h e m a s . m i c r o s o f t . c o m / o f f i c e / i n f o p a t h / 2 0 0 7 / P a r t n e r C o n t r o l s " > < d o c u m e n t M a n a g e m e n t > < M e d i a S e r v i c e K e y P o i n t s   x m l n s = " 9 1 6 2 b d 5 b - 4 e d 9 - 4 d a 3 - b 3 7 6 - 0 5 2 0 4 5 8 0 b a 3 f "   x s i : n i l = " t r u e " / > < _ a c t i v i t y   x m l n s = " 9 1 6 2 b d 5 b - 4 e d 9 - 4 d a 3 - b 3 7 6 - 0 5 2 0 4 5 8 0 b a 3 f "   x s i : n i l = " t r u e " / > < / d o c u m e n t M a n a g e m e n t > < / p : p r o p e r t i e s > 
</file>

<file path=customXml/item2.xml>��< ? m s o - c o n t e n t T y p e ? > < F o r m T e m p l a t e s   x m l n s = " h t t p : / / s c h e m a s . m i c r o s o f t . c o m / s h a r e p o i n t / v 3 / c o n t e n t t y p e / f o r m s " > < D i s p l a y > D o c u m e n t L i b r a r y F o r m < / D i s p l a y > < E d i t > D o c u m e n t L i b r a r y F o r m < / E d i t > < N e w > D o c u m e n t L i b r a r y F o r m < / N e w > < / F o r m T e m p l a t e s > 
</file>

<file path=customXml/item3.xml>��< ? x m l   v e r s i o n = " 1 . 0 " ? > < c t : c o n t e n t T y p e S c h e m a   c t : _ = " "   m a : _ = " "   m a : c o n t e n t T y p e N a m e = " D o c u m e n t "   m a : c o n t e n t T y p e I D = " 0 x 0 1 0 1 0 0 0 F 1 8 7 2 1 8 8 A B C F C 4 8 B E C A 6 C 8 7 E 8 A C 3 2 8 5 "   m a : c o n t e n t T y p e V e r s i o n = " 1 7 "   m a : c o n t e n t T y p e D e s c r i p t i o n = " C r e a t e   a   n e w   d o c u m e n t . "   m a : c o n t e n t T y p e S c o p e = " "   m a : v e r s i o n I D = " 5 5 a 1 5 8 6 7 5 e 0 8 9 c 6 a 8 5 a b 0 f 8 3 b 8 9 e 1 a 1 5 "   x m l n s : c t = " h t t p : / / s c h e m a s . m i c r o s o f t . c o m / o f f i c e / 2 0 0 6 / m e t a d a t a / c o n t e n t T y p e "   x m l n s : m a = " h t t p : / / s c h e m a s . m i c r o s o f t . c o m / o f f i c e / 2 0 0 6 / m e t a d a t a / p r o p e r t i e s / m e t a A t t r i b u t e s " >  
 < x s d : s c h e m a   t a r g e t N a m e s p a c e = " h t t p : / / s c h e m a s . m i c r o s o f t . c o m / o f f i c e / 2 0 0 6 / m e t a d a t a / p r o p e r t i e s "   m a : r o o t = " t r u e "   m a : f i e l d s I D = " b 3 5 f 0 8 2 3 0 8 8 6 4 f a 1 6 1 c 4 a 0 a 9 e c a 3 5 e f f " 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e l e m e n t   r e f = " n s 3 : M e d i a S e r v i c e O b j e c t D e t e c t o r V e r s i o n s "   m i n O c c u r s = " 0 " / >  
 < x s d : e l e m e n t   r e f = " n s 3 : M e d i a S e r v i c e S y s t e m T a g s " 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e l e m e n t   n a m e = " M e d i a S e r v i c e O b j e c t D e t e c t o r V e r s i o n s "   m a : i n d e x = " 2 3 "   n i l l a b l e = " t r u e "   m a : d i s p l a y N a m e = " M e d i a S e r v i c e O b j e c t D e t e c t o r V e r s i o n s "   m a : d e s c r i p t i o n = " "   m a : h i d d e n = " t r u e "   m a : i n d e x e d = " t r u e "   m a : i n t e r n a l N a m e = " M e d i a S e r v i c e O b j e c t D e t e c t o r V e r s i o n s "   m a : r e a d O n l y = " t r u e " >  
 < x s d : s i m p l e T y p e >  
 < x s d : r e s t r i c t i o n   b a s e = " d m s : T e x t " / >  
 < / x s d : s i m p l e T y p e >  
 < / x s d : e l e m e n t >  
 < x s d : e l e m e n t   n a m e = " M e d i a S e r v i c e S y s t e m T a g s "   m a : i n d e x = " 2 4 "   n i l l a b l e = " t r u e "   m a : d i s p l a y N a m e = " M e d i a S e r v i c e S y s t e m T a g s "   m a : h i d d e n = " t r u e "   m a : i n t e r n a l N a m e = " M e d i a S e r v i c e S y s t e m T a g s "   m a : r e a d O n l y = " t r u e " > 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Props1.xml><?xml version="1.0" encoding="utf-8"?>
<ds:datastoreItem xmlns:ds="http://schemas.openxmlformats.org/officeDocument/2006/customXml" ds:itemID="{8D289AE2-D2AE-49D1-AFAC-3A79F6794255}">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6E816721-11E4-4989-8472-AB5A7EC20404}">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4686</Words>
  <Application>WPS Presentation</Application>
  <PresentationFormat>Widescreen</PresentationFormat>
  <Paragraphs>84</Paragraphs>
  <Slides>11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11</vt:i4>
      </vt:variant>
    </vt:vector>
  </HeadingPairs>
  <TitlesOfParts>
    <vt:vector size="23" baseType="lpstr">
      <vt:lpstr>Arial</vt:lpstr>
      <vt:lpstr>SimSun</vt:lpstr>
      <vt:lpstr>Wingdings</vt:lpstr>
      <vt:lpstr>Wingdings 2</vt:lpstr>
      <vt:lpstr>Arial</vt:lpstr>
      <vt:lpstr>Calibri</vt:lpstr>
      <vt:lpstr>Calibri Light</vt:lpstr>
      <vt:lpstr>Microsoft YaHei</vt:lpstr>
      <vt:lpstr>Arial Unicode MS</vt:lpstr>
      <vt:lpstr>Franklin Gothic Demi</vt:lpstr>
      <vt:lpstr>Franklin Gothic Book</vt:lpstr>
      <vt:lpstr>DividendVTI</vt:lpstr>
      <vt:lpstr>PROJECT TITLE</vt:lpstr>
      <vt:lpstr>OUTLINE</vt:lpstr>
      <vt:lpstr>Problem Statement</vt:lpstr>
      <vt:lpstr>Proposed Solution</vt:lpstr>
      <vt:lpstr>System  Approach</vt:lpstr>
      <vt:lpstr>Algorithm &amp; Deployment</vt:lpstr>
      <vt:lpstr>Result</vt:lpstr>
      <vt:lpstr>Conclusion</vt:lpstr>
      <vt:lpstr>PowerPoint 演示文稿</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sanja</cp:lastModifiedBy>
  <cp:revision>23</cp:revision>
  <dcterms:created xsi:type="dcterms:W3CDTF">2021-05-26T16:50:00Z</dcterms:created>
  <dcterms:modified xsi:type="dcterms:W3CDTF">2024-04-04T10:11:48Z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E8B5D45391904659BAF74B64227561CC_13</vt:lpwstr>
  </property>
  <property fmtid="{D5CDD505-2E9C-101B-9397-08002B2CF9AE}" pid="4" name="KSOProductBuildVer">
    <vt:lpwstr>1033-12.2.0.13489</vt:lpwstr>
  </property>
</Properties>
</file>