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771E0-B2C6-9843-B827-3630CC5F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/>
          <a:lstStyle/>
          <a:p>
            <a:r>
              <a:rPr lang="ru-RU" dirty="0"/>
              <a:t>МИНИ-ЛАБИРИНТЫ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AEC860-FF88-1E4B-BC27-106532B34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Ширикян</a:t>
            </a:r>
            <a:r>
              <a:rPr lang="ru-RU" dirty="0"/>
              <a:t> Давид </a:t>
            </a:r>
            <a:r>
              <a:rPr lang="ru-RU" dirty="0" err="1"/>
              <a:t>Арташесович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2479B-2560-AF47-8DF8-AB5B7534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C0287-85A0-0D48-8E8A-764CF832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реализована небольшая игра, в которой игроку нужно выбраться из лабиринта управляя персонажем-фигуркой, в ней всё настроено на тематику космоса, поэтому играя, создаётся приятная атмосфера. Реализована функция управление спрайтом а так же его </a:t>
            </a:r>
            <a:r>
              <a:rPr lang="ru-RU" dirty="0" err="1"/>
              <a:t>анимирование</a:t>
            </a:r>
            <a:r>
              <a:rPr lang="ru-RU" dirty="0"/>
              <a:t>, а так же уровни с нарисованными лабиринтами, фоном, и фоновой музыкой, которая является достаточной важной частью проекта, ибо задаёт большую часть атмосферы.</a:t>
            </a:r>
          </a:p>
        </p:txBody>
      </p:sp>
    </p:spTree>
    <p:extLst>
      <p:ext uri="{BB962C8B-B14F-4D97-AF65-F5344CB8AC3E}">
        <p14:creationId xmlns:p14="http://schemas.microsoft.com/office/powerpoint/2010/main" val="96485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8CB60-DED0-5B46-86ED-313B13E4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C65BE-7193-C14A-A967-A83B355E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два экрана – стартовый экран и игра. Из одного можно входить/выходить в другой с помощью кнопок.  На стартовом экране есть кнопка выхода из игры.</a:t>
            </a:r>
          </a:p>
          <a:p>
            <a:r>
              <a:rPr lang="ru-RU" dirty="0"/>
              <a:t>На экране игры нарисованы 10 лабиринтов (с помощью прямоугольников). Игрок управляет спрайтом, которому нужно пройти лабиринты. При прохождении одного лабиринта игрок направляется в следующий.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08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05BA-32B3-E144-BF7D-6D82C9A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5FB91-73C8-5C4E-AA3A-7B2D6766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Получилось реализовать анимированный спрайт и рисовку лабиринта. А так же переходы с одного лабиринта на другой.</a:t>
            </a:r>
          </a:p>
          <a:p>
            <a:r>
              <a:rPr lang="ru-RU" dirty="0"/>
              <a:t>Не получилось реализовать столкновение спрайта со стеной, из-за чего он проходит через неё.</a:t>
            </a:r>
          </a:p>
          <a:p>
            <a:r>
              <a:rPr lang="ru-RU" dirty="0"/>
              <a:t>Проект можно бесконечно дорабатывать… Делать лабиринты разнообразнее и  увеличивать их количество, создавать новые механики, например реализовать врагов в лабиринтах, ввести систему очков и </a:t>
            </a:r>
            <a:r>
              <a:rPr lang="ru-RU" dirty="0" err="1"/>
              <a:t>тд</a:t>
            </a:r>
            <a:r>
              <a:rPr lang="ru-RU" dirty="0"/>
              <a:t>…...…</a:t>
            </a:r>
          </a:p>
        </p:txBody>
      </p:sp>
    </p:spTree>
    <p:extLst>
      <p:ext uri="{BB962C8B-B14F-4D97-AF65-F5344CB8AC3E}">
        <p14:creationId xmlns:p14="http://schemas.microsoft.com/office/powerpoint/2010/main" val="2927477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25</TotalTime>
  <Words>197</Words>
  <Application>Microsoft Macintosh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Мэдисон</vt:lpstr>
      <vt:lpstr>МИНИ-ЛАБИРИНТЫ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МИНИ-ЛАБИРИНТЫ</dc:title>
  <dc:creator>David Shirikyan</dc:creator>
  <cp:lastModifiedBy>David Shirikyan</cp:lastModifiedBy>
  <cp:revision>5</cp:revision>
  <dcterms:created xsi:type="dcterms:W3CDTF">2021-03-01T14:43:51Z</dcterms:created>
  <dcterms:modified xsi:type="dcterms:W3CDTF">2021-03-01T15:09:26Z</dcterms:modified>
</cp:coreProperties>
</file>