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Система управления целями и задачами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Али</a:t>
            </a:r>
            <a:r>
              <a:rPr lang="en-US" dirty="0" smtClean="0"/>
              <a:t>, </a:t>
            </a:r>
            <a:r>
              <a:rPr lang="ru-RU" smtClean="0"/>
              <a:t>Абдул-Рахман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Идея проекта:</a:t>
            </a:r>
          </a:p>
          <a:p>
            <a:r>
              <a:t>Создать веб-приложение, которое помогает пользователям ставить цели, разбивать их на подзадачи и отслеживать прогресс.</a:t>
            </a:r>
          </a:p>
          <a:p>
            <a:endParaRPr/>
          </a:p>
          <a:p>
            <a:r>
              <a:t>Цель:</a:t>
            </a:r>
          </a:p>
          <a:p>
            <a:r>
              <a:t>Развитие навыков веб-разработки с использованием Flask, SQLAlchemy и HTML-шаблонов.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Реализация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Используемые технологии:</a:t>
            </a:r>
          </a:p>
          <a:p>
            <a:r>
              <a:t>- Python, Flask</a:t>
            </a:r>
          </a:p>
          <a:p>
            <a:r>
              <a:t>- Jinja2 (HTML-шаблоны)</a:t>
            </a:r>
          </a:p>
          <a:p>
            <a:r>
              <a:t>- SQLite и SQLAlchemy</a:t>
            </a:r>
          </a:p>
          <a:p>
            <a:r>
              <a:t>- Bootstrap для оформления</a:t>
            </a:r>
          </a:p>
          <a:p>
            <a:r>
              <a:t>- REST API</a:t>
            </a:r>
          </a:p>
          <a:p>
            <a:endParaRPr/>
          </a:p>
          <a:p>
            <a:r>
              <a:t>Структура проекта:</a:t>
            </a:r>
          </a:p>
          <a:p>
            <a:r>
              <a:t>- app.py — запуск</a:t>
            </a:r>
          </a:p>
          <a:p>
            <a:r>
              <a:t>- auth.py, tasks.py, goals.py — модули</a:t>
            </a:r>
          </a:p>
          <a:p>
            <a:r>
              <a:t>- templates/ — HTML-страницы</a:t>
            </a:r>
          </a:p>
          <a:p>
            <a:r>
              <a:t>- models.py — работа с БД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Особенности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Регистрация и авторизация</a:t>
            </a:r>
          </a:p>
          <a:p>
            <a:r>
              <a:t>- Создание целей и задач</a:t>
            </a:r>
          </a:p>
          <a:p>
            <a:r>
              <a:t>- Возможность редактирования и удаления</a:t>
            </a:r>
          </a:p>
          <a:p>
            <a:r>
              <a:t>- Прогресс по задачам</a:t>
            </a:r>
          </a:p>
          <a:p>
            <a:r>
              <a:t>- API-интерфейс для расширения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получилось</a:t>
            </a:r>
            <a:r>
              <a:rPr dirty="0"/>
              <a:t>:</a:t>
            </a:r>
          </a:p>
          <a:p>
            <a:r>
              <a:rPr dirty="0" err="1"/>
              <a:t>Работающее</a:t>
            </a:r>
            <a:r>
              <a:rPr dirty="0"/>
              <a:t> </a:t>
            </a:r>
            <a:r>
              <a:rPr dirty="0" err="1" smtClean="0"/>
              <a:t>приложение</a:t>
            </a:r>
            <a:r>
              <a:rPr lang="ru-RU" dirty="0" smtClean="0"/>
              <a:t>, </a:t>
            </a:r>
            <a:r>
              <a:rPr dirty="0" err="1" smtClean="0"/>
              <a:t>простой</a:t>
            </a:r>
            <a:r>
              <a:rPr dirty="0" smtClean="0"/>
              <a:t> </a:t>
            </a:r>
            <a:r>
              <a:rPr dirty="0" err="1"/>
              <a:t>авторизацией</a:t>
            </a:r>
            <a:r>
              <a:rPr dirty="0"/>
              <a:t> и API.</a:t>
            </a:r>
          </a:p>
          <a:p>
            <a:endParaRPr dirty="0"/>
          </a:p>
          <a:p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можно</a:t>
            </a:r>
            <a:r>
              <a:rPr dirty="0"/>
              <a:t> </a:t>
            </a:r>
            <a:r>
              <a:rPr dirty="0" err="1"/>
              <a:t>улучшить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Добавить</a:t>
            </a:r>
            <a:r>
              <a:rPr dirty="0"/>
              <a:t> </a:t>
            </a:r>
            <a:r>
              <a:rPr dirty="0" err="1"/>
              <a:t>категории</a:t>
            </a:r>
            <a:r>
              <a:rPr dirty="0"/>
              <a:t> и </a:t>
            </a:r>
            <a:r>
              <a:rPr dirty="0" err="1"/>
              <a:t>теги</a:t>
            </a:r>
            <a:endParaRPr dirty="0"/>
          </a:p>
          <a:p>
            <a:r>
              <a:rPr dirty="0"/>
              <a:t>- </a:t>
            </a:r>
            <a:r>
              <a:rPr dirty="0" err="1"/>
              <a:t>Темную</a:t>
            </a:r>
            <a:r>
              <a:rPr dirty="0"/>
              <a:t> </a:t>
            </a:r>
            <a:r>
              <a:rPr dirty="0" err="1"/>
              <a:t>тему</a:t>
            </a:r>
            <a:endParaRPr dirty="0"/>
          </a:p>
          <a:p>
            <a:r>
              <a:rPr dirty="0" smtClean="0"/>
              <a:t>- </a:t>
            </a:r>
            <a:r>
              <a:rPr dirty="0" err="1"/>
              <a:t>Отправку</a:t>
            </a:r>
            <a:r>
              <a:rPr dirty="0"/>
              <a:t> </a:t>
            </a:r>
            <a:r>
              <a:rPr dirty="0" err="1" smtClean="0"/>
              <a:t>уведомлений</a:t>
            </a:r>
            <a:endParaRPr lang="ru-RU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142</Words>
  <Application>Microsoft Office PowerPoint</Application>
  <PresentationFormat>Экран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Система управления целями и задачами</vt:lpstr>
      <vt:lpstr>Введение</vt:lpstr>
      <vt:lpstr>Реализация</vt:lpstr>
      <vt:lpstr>Особенности</vt:lpstr>
      <vt:lpstr>Заключение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управления целями и задачами</dc:title>
  <dc:subject/>
  <dc:creator/>
  <cp:keywords/>
  <dc:description>generated using python-pptx</dc:description>
  <cp:lastModifiedBy>EX</cp:lastModifiedBy>
  <cp:revision>3</cp:revision>
  <dcterms:created xsi:type="dcterms:W3CDTF">2013-01-27T09:14:16Z</dcterms:created>
  <dcterms:modified xsi:type="dcterms:W3CDTF">2025-05-09T19:12:53Z</dcterms:modified>
  <cp:category/>
</cp:coreProperties>
</file>