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7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5D2D2-42C3-4BE6-801E-4BB64B4E085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B579-F622-431F-98A4-D2B520A834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F79379C-1362-4688-8B00-34D6FEB645B7}"/>
              </a:ext>
            </a:extLst>
          </p:cNvPr>
          <p:cNvSpPr/>
          <p:nvPr/>
        </p:nvSpPr>
        <p:spPr>
          <a:xfrm>
            <a:off x="0" y="0"/>
            <a:ext cx="6858000" cy="1023744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FB360-3B33-4012-B2BE-EF7E4159189D}"/>
              </a:ext>
            </a:extLst>
          </p:cNvPr>
          <p:cNvSpPr txBox="1"/>
          <p:nvPr/>
        </p:nvSpPr>
        <p:spPr>
          <a:xfrm>
            <a:off x="181303" y="0"/>
            <a:ext cx="6495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600" dirty="0">
                <a:latin typeface="Aharoni" panose="020B0604020202020204" pitchFamily="2" charset="-79"/>
                <a:cs typeface="Aharoni" panose="020B0604020202020204" pitchFamily="2" charset="-79"/>
              </a:rPr>
              <a:t>PONGTASTIC</a:t>
            </a:r>
            <a:endParaRPr lang="en-US" sz="9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AB658-0432-40F0-B302-648136751CB4}"/>
              </a:ext>
            </a:extLst>
          </p:cNvPr>
          <p:cNvSpPr txBox="1"/>
          <p:nvPr/>
        </p:nvSpPr>
        <p:spPr>
          <a:xfrm>
            <a:off x="181303" y="7622736"/>
            <a:ext cx="4595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all time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games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recored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602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users online: 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de-DE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3E9F19-2098-4289-98D0-C5E3F8C26CA3}"/>
              </a:ext>
            </a:extLst>
          </p:cNvPr>
          <p:cNvGrpSpPr/>
          <p:nvPr/>
        </p:nvGrpSpPr>
        <p:grpSpPr>
          <a:xfrm>
            <a:off x="-166870" y="1480901"/>
            <a:ext cx="4675807" cy="2255159"/>
            <a:chOff x="-166870" y="1480901"/>
            <a:chExt cx="4675807" cy="2255159"/>
          </a:xfrm>
          <a:effectLst>
            <a:reflection blurRad="6350" stA="15000" endPos="55500" dist="50800" dir="5400000" sy="-100000" algn="bl" rotWithShape="0"/>
          </a:effectLst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A984CB3-6D4A-41AF-8642-AB20DAA96320}"/>
                </a:ext>
              </a:extLst>
            </p:cNvPr>
            <p:cNvSpPr/>
            <p:nvPr/>
          </p:nvSpPr>
          <p:spPr>
            <a:xfrm>
              <a:off x="3105806" y="1480901"/>
              <a:ext cx="1403131" cy="140313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2000">
                  <a:schemeClr val="accent3">
                    <a:alpha val="93000"/>
                    <a:lumMod val="85000"/>
                  </a:schemeClr>
                </a:gs>
                <a:gs pos="100000">
                  <a:schemeClr val="bg1"/>
                </a:gs>
              </a:gsLst>
              <a:lin ang="9000000" scaled="0"/>
              <a:tileRect/>
            </a:gra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01556FA-2AEB-49E5-85D8-2E954DC4FAA7}"/>
                </a:ext>
              </a:extLst>
            </p:cNvPr>
            <p:cNvGrpSpPr/>
            <p:nvPr/>
          </p:nvGrpSpPr>
          <p:grpSpPr>
            <a:xfrm rot="19243661">
              <a:off x="-166870" y="2044370"/>
              <a:ext cx="3348296" cy="1691690"/>
              <a:chOff x="409902" y="1355298"/>
              <a:chExt cx="1736791" cy="1691690"/>
            </a:xfrm>
          </p:grpSpPr>
          <p:sp>
            <p:nvSpPr>
              <p:cNvPr id="7" name="Bogen 6">
                <a:extLst>
                  <a:ext uri="{FF2B5EF4-FFF2-40B4-BE49-F238E27FC236}">
                    <a16:creationId xmlns:a16="http://schemas.microsoft.com/office/drawing/2014/main" id="{F5C3BC0F-472E-4C53-AB3C-63C6C64CCBE2}"/>
                  </a:ext>
                </a:extLst>
              </p:cNvPr>
              <p:cNvSpPr/>
              <p:nvPr/>
            </p:nvSpPr>
            <p:spPr>
              <a:xfrm>
                <a:off x="775093" y="1355298"/>
                <a:ext cx="1371600" cy="1261241"/>
              </a:xfrm>
              <a:prstGeom prst="arc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Bogen 7">
                <a:extLst>
                  <a:ext uri="{FF2B5EF4-FFF2-40B4-BE49-F238E27FC236}">
                    <a16:creationId xmlns:a16="http://schemas.microsoft.com/office/drawing/2014/main" id="{D00F926E-A3AE-4524-921B-0A7FA621CAE6}"/>
                  </a:ext>
                </a:extLst>
              </p:cNvPr>
              <p:cNvSpPr/>
              <p:nvPr/>
            </p:nvSpPr>
            <p:spPr>
              <a:xfrm>
                <a:off x="622737" y="1587061"/>
                <a:ext cx="1371600" cy="1261241"/>
              </a:xfrm>
              <a:prstGeom prst="arc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Bogen 8">
                <a:extLst>
                  <a:ext uri="{FF2B5EF4-FFF2-40B4-BE49-F238E27FC236}">
                    <a16:creationId xmlns:a16="http://schemas.microsoft.com/office/drawing/2014/main" id="{D3D3240F-AC63-4C64-B415-8891B74AACA8}"/>
                  </a:ext>
                </a:extLst>
              </p:cNvPr>
              <p:cNvSpPr/>
              <p:nvPr/>
            </p:nvSpPr>
            <p:spPr>
              <a:xfrm>
                <a:off x="409902" y="1785747"/>
                <a:ext cx="1371600" cy="1261241"/>
              </a:xfrm>
              <a:prstGeom prst="arc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73632945-4D00-4BB9-8C80-56D5EB858CAE}"/>
              </a:ext>
            </a:extLst>
          </p:cNvPr>
          <p:cNvSpPr txBox="1"/>
          <p:nvPr/>
        </p:nvSpPr>
        <p:spPr>
          <a:xfrm>
            <a:off x="140170" y="5003506"/>
            <a:ext cx="756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LADDER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48F221-5A9E-4CE2-8F6D-8FD98E21073F}"/>
              </a:ext>
            </a:extLst>
          </p:cNvPr>
          <p:cNvSpPr txBox="1"/>
          <p:nvPr/>
        </p:nvSpPr>
        <p:spPr>
          <a:xfrm>
            <a:off x="140170" y="5465171"/>
            <a:ext cx="756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PLAYER PROFILE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D7D17B-8360-47EA-B660-FF133A36BF35}"/>
              </a:ext>
            </a:extLst>
          </p:cNvPr>
          <p:cNvSpPr txBox="1"/>
          <p:nvPr/>
        </p:nvSpPr>
        <p:spPr>
          <a:xfrm>
            <a:off x="140170" y="5926836"/>
            <a:ext cx="756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PONG STATS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9D46A54-3D01-4C30-8061-3AAF1E273645}"/>
              </a:ext>
            </a:extLst>
          </p:cNvPr>
          <p:cNvSpPr txBox="1"/>
          <p:nvPr/>
        </p:nvSpPr>
        <p:spPr>
          <a:xfrm>
            <a:off x="140170" y="6388501"/>
            <a:ext cx="65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FIND OPPONENT NEAR ME</a:t>
            </a:r>
          </a:p>
          <a:p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FRIENDS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2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ED53F845-55E2-4875-B517-D34BE47F9413}"/>
              </a:ext>
            </a:extLst>
          </p:cNvPr>
          <p:cNvSpPr/>
          <p:nvPr/>
        </p:nvSpPr>
        <p:spPr>
          <a:xfrm>
            <a:off x="0" y="0"/>
            <a:ext cx="6858000" cy="1023744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315824-5A68-4247-8033-3286FDEEA248}"/>
              </a:ext>
            </a:extLst>
          </p:cNvPr>
          <p:cNvSpPr txBox="1"/>
          <p:nvPr/>
        </p:nvSpPr>
        <p:spPr>
          <a:xfrm>
            <a:off x="181303" y="0"/>
            <a:ext cx="6495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600" dirty="0">
                <a:latin typeface="Aharoni" panose="020B0604020202020204" pitchFamily="2" charset="-79"/>
                <a:cs typeface="Aharoni" panose="020B0604020202020204" pitchFamily="2" charset="-79"/>
              </a:rPr>
              <a:t>PONGTASTIC</a:t>
            </a:r>
            <a:endParaRPr lang="en-US" sz="9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BD7F4F7-17DC-4660-B217-CB6250BA36DD}"/>
              </a:ext>
            </a:extLst>
          </p:cNvPr>
          <p:cNvGrpSpPr/>
          <p:nvPr/>
        </p:nvGrpSpPr>
        <p:grpSpPr>
          <a:xfrm>
            <a:off x="-166870" y="1480901"/>
            <a:ext cx="4675807" cy="2255159"/>
            <a:chOff x="-166870" y="1480901"/>
            <a:chExt cx="4675807" cy="2255159"/>
          </a:xfrm>
          <a:effectLst>
            <a:reflection blurRad="6350" stA="15000" endPos="55500" dist="50800" dir="5400000" sy="-100000" algn="bl" rotWithShape="0"/>
          </a:effectLst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B1D3E0C-C545-43DB-9A90-EAB20D504B5D}"/>
                </a:ext>
              </a:extLst>
            </p:cNvPr>
            <p:cNvSpPr/>
            <p:nvPr/>
          </p:nvSpPr>
          <p:spPr>
            <a:xfrm>
              <a:off x="3105806" y="1480901"/>
              <a:ext cx="1403131" cy="140313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2000">
                  <a:schemeClr val="accent3">
                    <a:alpha val="93000"/>
                    <a:lumMod val="85000"/>
                  </a:schemeClr>
                </a:gs>
                <a:gs pos="100000">
                  <a:schemeClr val="bg1"/>
                </a:gs>
              </a:gsLst>
              <a:lin ang="9000000" scaled="0"/>
              <a:tileRect/>
            </a:gra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BB57697-5C09-4928-9701-F314EE00A80D}"/>
                </a:ext>
              </a:extLst>
            </p:cNvPr>
            <p:cNvGrpSpPr/>
            <p:nvPr/>
          </p:nvGrpSpPr>
          <p:grpSpPr>
            <a:xfrm rot="19243661">
              <a:off x="-166870" y="2044370"/>
              <a:ext cx="3348296" cy="1691690"/>
              <a:chOff x="409902" y="1355298"/>
              <a:chExt cx="1736791" cy="1691690"/>
            </a:xfrm>
          </p:grpSpPr>
          <p:sp>
            <p:nvSpPr>
              <p:cNvPr id="8" name="Bogen 7">
                <a:extLst>
                  <a:ext uri="{FF2B5EF4-FFF2-40B4-BE49-F238E27FC236}">
                    <a16:creationId xmlns:a16="http://schemas.microsoft.com/office/drawing/2014/main" id="{66557E96-4A5A-4FB2-B378-D6DDD9ADB760}"/>
                  </a:ext>
                </a:extLst>
              </p:cNvPr>
              <p:cNvSpPr/>
              <p:nvPr/>
            </p:nvSpPr>
            <p:spPr>
              <a:xfrm>
                <a:off x="775093" y="1355298"/>
                <a:ext cx="1371600" cy="1261241"/>
              </a:xfrm>
              <a:prstGeom prst="arc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Bogen 8">
                <a:extLst>
                  <a:ext uri="{FF2B5EF4-FFF2-40B4-BE49-F238E27FC236}">
                    <a16:creationId xmlns:a16="http://schemas.microsoft.com/office/drawing/2014/main" id="{CCC81767-107C-4FCA-827D-5E11D19BF0A0}"/>
                  </a:ext>
                </a:extLst>
              </p:cNvPr>
              <p:cNvSpPr/>
              <p:nvPr/>
            </p:nvSpPr>
            <p:spPr>
              <a:xfrm>
                <a:off x="622737" y="1587061"/>
                <a:ext cx="1371600" cy="1261241"/>
              </a:xfrm>
              <a:prstGeom prst="arc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Bogen 9">
                <a:extLst>
                  <a:ext uri="{FF2B5EF4-FFF2-40B4-BE49-F238E27FC236}">
                    <a16:creationId xmlns:a16="http://schemas.microsoft.com/office/drawing/2014/main" id="{F04EB36F-EC86-4210-A51E-2144F55897C8}"/>
                  </a:ext>
                </a:extLst>
              </p:cNvPr>
              <p:cNvSpPr/>
              <p:nvPr/>
            </p:nvSpPr>
            <p:spPr>
              <a:xfrm>
                <a:off x="409902" y="1785747"/>
                <a:ext cx="1371600" cy="1261241"/>
              </a:xfrm>
              <a:prstGeom prst="arc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68CC9C1-334A-456C-91AA-A4F1C12297C4}"/>
              </a:ext>
            </a:extLst>
          </p:cNvPr>
          <p:cNvSpPr txBox="1"/>
          <p:nvPr/>
        </p:nvSpPr>
        <p:spPr>
          <a:xfrm>
            <a:off x="3429000" y="3058997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PLAYER PROFILE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hteck 15" hidden="1">
            <a:extLst>
              <a:ext uri="{FF2B5EF4-FFF2-40B4-BE49-F238E27FC236}">
                <a16:creationId xmlns:a16="http://schemas.microsoft.com/office/drawing/2014/main" id="{D2179763-6AD1-4125-879A-95E18B58877F}"/>
              </a:ext>
            </a:extLst>
          </p:cNvPr>
          <p:cNvSpPr/>
          <p:nvPr/>
        </p:nvSpPr>
        <p:spPr>
          <a:xfrm>
            <a:off x="3200399" y="4476455"/>
            <a:ext cx="3626069" cy="365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313BF1ED-BDFD-4E1C-9E2A-AA48395D0FEA}"/>
              </a:ext>
            </a:extLst>
          </p:cNvPr>
          <p:cNvSpPr/>
          <p:nvPr/>
        </p:nvSpPr>
        <p:spPr>
          <a:xfrm>
            <a:off x="27121" y="4434321"/>
            <a:ext cx="2227854" cy="222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 hidden="1">
            <a:extLst>
              <a:ext uri="{FF2B5EF4-FFF2-40B4-BE49-F238E27FC236}">
                <a16:creationId xmlns:a16="http://schemas.microsoft.com/office/drawing/2014/main" id="{10A121A1-0835-4366-B190-6001A9969FFF}"/>
              </a:ext>
            </a:extLst>
          </p:cNvPr>
          <p:cNvSpPr/>
          <p:nvPr/>
        </p:nvSpPr>
        <p:spPr>
          <a:xfrm>
            <a:off x="4587764" y="4434321"/>
            <a:ext cx="2227854" cy="22278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de-DE" sz="2000" dirty="0"/>
          </a:p>
        </p:txBody>
      </p:sp>
      <p:pic>
        <p:nvPicPr>
          <p:cNvPr id="1032" name="Picture 8" descr="Png File Svg - Sad Icon Clipart (#3754795) - PinClipart">
            <a:extLst>
              <a:ext uri="{FF2B5EF4-FFF2-40B4-BE49-F238E27FC236}">
                <a16:creationId xmlns:a16="http://schemas.microsoft.com/office/drawing/2014/main" id="{CD7EF1F5-5D69-4390-A651-1C385E9A5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96" t="5652" r="5233" b="9775"/>
          <a:stretch/>
        </p:blipFill>
        <p:spPr bwMode="auto">
          <a:xfrm>
            <a:off x="2829909" y="8932485"/>
            <a:ext cx="1198179" cy="12000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Ein Bild, das Text, Kreuzworträtsel enthält.&#10;&#10;Automatisch generierte Beschreibung">
            <a:extLst>
              <a:ext uri="{FF2B5EF4-FFF2-40B4-BE49-F238E27FC236}">
                <a16:creationId xmlns:a16="http://schemas.microsoft.com/office/drawing/2014/main" id="{EB6F0E76-E99C-4092-B7B0-3F5E16483E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6"/>
          <a:stretch/>
        </p:blipFill>
        <p:spPr>
          <a:xfrm>
            <a:off x="4595395" y="8264215"/>
            <a:ext cx="2212592" cy="1940797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F35F8FEF-3925-4A14-AC3F-179BCFEE2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4" y="8285571"/>
            <a:ext cx="2227854" cy="1898086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20CA3F1-9CC8-48E0-B329-1A3D498F3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6" y="3796658"/>
            <a:ext cx="2169789" cy="1898086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12390FF2-10FE-4BEA-821A-481846417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6053" y="6064452"/>
            <a:ext cx="2225893" cy="1828918"/>
          </a:xfrm>
          <a:prstGeom prst="rect">
            <a:avLst/>
          </a:prstGeom>
        </p:spPr>
      </p:pic>
      <p:pic>
        <p:nvPicPr>
          <p:cNvPr id="55" name="Picture 6" descr="Feuer clipart - Transparenter PNG und SVG-Vektor">
            <a:extLst>
              <a:ext uri="{FF2B5EF4-FFF2-40B4-BE49-F238E27FC236}">
                <a16:creationId xmlns:a16="http://schemas.microsoft.com/office/drawing/2014/main" id="{70E08DE1-5B32-41EE-B00E-5F93D5CF5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91" y="3758949"/>
            <a:ext cx="1643712" cy="16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hteck 55">
            <a:extLst>
              <a:ext uri="{FF2B5EF4-FFF2-40B4-BE49-F238E27FC236}">
                <a16:creationId xmlns:a16="http://schemas.microsoft.com/office/drawing/2014/main" id="{347B56DD-4E64-4BA7-97C3-C564393249B5}"/>
              </a:ext>
            </a:extLst>
          </p:cNvPr>
          <p:cNvSpPr/>
          <p:nvPr/>
        </p:nvSpPr>
        <p:spPr>
          <a:xfrm>
            <a:off x="2307442" y="3601638"/>
            <a:ext cx="2227854" cy="22278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LONGEST</a:t>
            </a:r>
          </a:p>
          <a:p>
            <a:pPr algn="ctr"/>
            <a:r>
              <a:rPr lang="de-DE" sz="2000" b="1" dirty="0">
                <a:solidFill>
                  <a:schemeClr val="tx1"/>
                </a:solidFill>
              </a:rPr>
              <a:t>WINNING STREAK</a:t>
            </a: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r>
              <a:rPr lang="de-DE" sz="3200" b="1" dirty="0">
                <a:solidFill>
                  <a:schemeClr val="tx1"/>
                </a:solidFill>
              </a:rPr>
              <a:t>19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1344A31-0AFC-43F1-8C8B-505814C09755}"/>
              </a:ext>
            </a:extLst>
          </p:cNvPr>
          <p:cNvSpPr txBox="1"/>
          <p:nvPr/>
        </p:nvSpPr>
        <p:spPr>
          <a:xfrm>
            <a:off x="3134647" y="3524148"/>
            <a:ext cx="3665482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1800" b="1" dirty="0"/>
              <a:t>PLAYED:</a:t>
            </a:r>
            <a:r>
              <a:rPr lang="de-DE" sz="2400" b="1" dirty="0"/>
              <a:t> 197</a:t>
            </a:r>
          </a:p>
          <a:p>
            <a:pPr algn="r">
              <a:lnSpc>
                <a:spcPct val="150000"/>
              </a:lnSpc>
            </a:pPr>
            <a:r>
              <a:rPr lang="de-DE" sz="1800" b="1" dirty="0"/>
              <a:t>WON:</a:t>
            </a:r>
            <a:r>
              <a:rPr lang="de-DE" sz="2400" b="1" dirty="0"/>
              <a:t> 165</a:t>
            </a:r>
          </a:p>
          <a:p>
            <a:pPr algn="r">
              <a:lnSpc>
                <a:spcPct val="150000"/>
              </a:lnSpc>
            </a:pPr>
            <a:r>
              <a:rPr lang="de-DE" sz="1800" b="1" dirty="0"/>
              <a:t>LOST:</a:t>
            </a:r>
            <a:r>
              <a:rPr lang="de-DE" sz="2400" b="1" dirty="0"/>
              <a:t> 32</a:t>
            </a:r>
          </a:p>
          <a:p>
            <a:pPr algn="r">
              <a:lnSpc>
                <a:spcPct val="150000"/>
              </a:lnSpc>
            </a:pPr>
            <a:r>
              <a:rPr lang="en-US" sz="1800" b="1" i="0" dirty="0">
                <a:effectLst/>
                <a:latin typeface="Google Sans"/>
              </a:rPr>
              <a:t>Ø</a:t>
            </a:r>
            <a:r>
              <a:rPr lang="en-US" sz="1800" b="1" i="0" dirty="0">
                <a:solidFill>
                  <a:srgbClr val="DDDDDD"/>
                </a:solidFill>
                <a:effectLst/>
                <a:latin typeface="Google Sans"/>
              </a:rPr>
              <a:t> </a:t>
            </a:r>
            <a:r>
              <a:rPr lang="de-DE" sz="1800" b="1" dirty="0"/>
              <a:t>GAMES/SESSION: </a:t>
            </a:r>
            <a:r>
              <a:rPr lang="de-DE" sz="2400" b="1" dirty="0"/>
              <a:t>1.54 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3A639E2-EB69-421C-B15C-A2E3E1B1BA5F}"/>
              </a:ext>
            </a:extLst>
          </p:cNvPr>
          <p:cNvSpPr txBox="1"/>
          <p:nvPr/>
        </p:nvSpPr>
        <p:spPr>
          <a:xfrm>
            <a:off x="27121" y="6169945"/>
            <a:ext cx="22626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/>
              <a:t>YOUR CANNON FODDER</a:t>
            </a:r>
          </a:p>
          <a:p>
            <a:pPr algn="ctr"/>
            <a:r>
              <a:rPr lang="de-DE" b="1" dirty="0"/>
              <a:t>KARO</a:t>
            </a:r>
          </a:p>
          <a:p>
            <a:pPr algn="ctr"/>
            <a:endParaRPr lang="de-DE" b="1" dirty="0"/>
          </a:p>
          <a:p>
            <a:pPr algn="ctr"/>
            <a:r>
              <a:rPr lang="de-DE" sz="1400" b="1" dirty="0"/>
              <a:t>FOR THAT PLAYER YOU ARE CANNON FODDER</a:t>
            </a:r>
          </a:p>
          <a:p>
            <a:pPr algn="ctr"/>
            <a:r>
              <a:rPr lang="en-US" b="1" dirty="0"/>
              <a:t>JONNY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A2B21AD-CEA3-423A-9907-D273D3B0F778}"/>
              </a:ext>
            </a:extLst>
          </p:cNvPr>
          <p:cNvSpPr txBox="1"/>
          <p:nvPr/>
        </p:nvSpPr>
        <p:spPr>
          <a:xfrm>
            <a:off x="4581627" y="6673678"/>
            <a:ext cx="22626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/>
              <a:t>LONGEST ACTIVITY STREAK</a:t>
            </a:r>
          </a:p>
          <a:p>
            <a:pPr algn="ctr"/>
            <a:endParaRPr lang="de-DE" b="1" dirty="0"/>
          </a:p>
          <a:p>
            <a:pPr algn="ctr"/>
            <a:r>
              <a:rPr lang="de-DE" b="1" dirty="0"/>
              <a:t>8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A5D29E8-7622-45C7-9F6D-4E94B8CE6351}"/>
              </a:ext>
            </a:extLst>
          </p:cNvPr>
          <p:cNvSpPr txBox="1"/>
          <p:nvPr/>
        </p:nvSpPr>
        <p:spPr>
          <a:xfrm>
            <a:off x="2316052" y="8182609"/>
            <a:ext cx="219288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LONGEST LOSING STREAK</a:t>
            </a:r>
          </a:p>
          <a:p>
            <a:pPr algn="ctr"/>
            <a:endParaRPr lang="de-DE" sz="1800" b="1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>
                <a:solidFill>
                  <a:schemeClr val="tx1"/>
                </a:solidFill>
              </a:rPr>
              <a:t>2</a:t>
            </a:r>
            <a:endParaRPr lang="de-DE" sz="1800" b="1" dirty="0">
              <a:solidFill>
                <a:schemeClr val="tx1"/>
              </a:solidFill>
            </a:endParaRPr>
          </a:p>
          <a:p>
            <a:pPr algn="ctr"/>
            <a:endParaRPr lang="de-DE" sz="1800" b="1" dirty="0">
              <a:solidFill>
                <a:schemeClr val="tx1"/>
              </a:solidFill>
            </a:endParaRPr>
          </a:p>
          <a:p>
            <a:pPr algn="ctr"/>
            <a:endParaRPr lang="de-DE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3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44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Breitbild</PresentationFormat>
  <Paragraphs>29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Google Sans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Tauscher</dc:creator>
  <cp:lastModifiedBy>Johannes Tauscher</cp:lastModifiedBy>
  <cp:revision>10</cp:revision>
  <dcterms:created xsi:type="dcterms:W3CDTF">2021-04-18T07:54:32Z</dcterms:created>
  <dcterms:modified xsi:type="dcterms:W3CDTF">2021-04-18T11:44:53Z</dcterms:modified>
</cp:coreProperties>
</file>