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04237-D828-4A3C-BB9E-374C9D9F1FD8}" v="17" dt="2023-02-24T19:56:07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6BE04237-D828-4A3C-BB9E-374C9D9F1FD8}"/>
    <pc:docChg chg="undo redo custSel addSld delSld modSld modMainMaster">
      <pc:chgData name="Wanderson, Fernandes" userId="d07f76db-bc36-4862-ae44-a7d29b981966" providerId="ADAL" clId="{6BE04237-D828-4A3C-BB9E-374C9D9F1FD8}" dt="2023-02-24T20:05:13.446" v="243" actId="12385"/>
      <pc:docMkLst>
        <pc:docMk/>
      </pc:docMkLst>
      <pc:sldChg chg="addSp delSp modSp mod">
        <pc:chgData name="Wanderson, Fernandes" userId="d07f76db-bc36-4862-ae44-a7d29b981966" providerId="ADAL" clId="{6BE04237-D828-4A3C-BB9E-374C9D9F1FD8}" dt="2023-02-24T20:05:13.446" v="243" actId="12385"/>
        <pc:sldMkLst>
          <pc:docMk/>
          <pc:sldMk cId="543806006" sldId="256"/>
        </pc:sldMkLst>
        <pc:spChg chg="add del mod">
          <ac:chgData name="Wanderson, Fernandes" userId="d07f76db-bc36-4862-ae44-a7d29b981966" providerId="ADAL" clId="{6BE04237-D828-4A3C-BB9E-374C9D9F1FD8}" dt="2023-02-24T19:42:20.459" v="119" actId="478"/>
          <ac:spMkLst>
            <pc:docMk/>
            <pc:sldMk cId="543806006" sldId="256"/>
            <ac:spMk id="2" creationId="{9BB922AF-C634-7567-E224-99BC7F23CB7E}"/>
          </ac:spMkLst>
        </pc:spChg>
        <pc:spChg chg="add mod">
          <ac:chgData name="Wanderson, Fernandes" userId="d07f76db-bc36-4862-ae44-a7d29b981966" providerId="ADAL" clId="{6BE04237-D828-4A3C-BB9E-374C9D9F1FD8}" dt="2023-02-24T19:49:03.021" v="204" actId="313"/>
          <ac:spMkLst>
            <pc:docMk/>
            <pc:sldMk cId="543806006" sldId="256"/>
            <ac:spMk id="3" creationId="{59BC7684-9EFE-6724-16C7-FFC65F7686A7}"/>
          </ac:spMkLst>
        </pc:spChg>
        <pc:spChg chg="add del mod">
          <ac:chgData name="Wanderson, Fernandes" userId="d07f76db-bc36-4862-ae44-a7d29b981966" providerId="ADAL" clId="{6BE04237-D828-4A3C-BB9E-374C9D9F1FD8}" dt="2023-02-24T19:48:49.281" v="186" actId="478"/>
          <ac:spMkLst>
            <pc:docMk/>
            <pc:sldMk cId="543806006" sldId="256"/>
            <ac:spMk id="12" creationId="{EF12BF13-04FB-3144-A00F-5E7F9873D921}"/>
          </ac:spMkLst>
        </pc:spChg>
        <pc:graphicFrameChg chg="mod modGraphic">
          <ac:chgData name="Wanderson, Fernandes" userId="d07f76db-bc36-4862-ae44-a7d29b981966" providerId="ADAL" clId="{6BE04237-D828-4A3C-BB9E-374C9D9F1FD8}" dt="2023-02-24T20:04:51.990" v="236" actId="12385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7.174" v="237" actId="12385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4:59.718" v="238" actId="12385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2.510" v="239" actId="12385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5.238" v="240" actId="12385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07.924" v="241" actId="12385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0.462" v="242" actId="12385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 modGraphic">
          <ac:chgData name="Wanderson, Fernandes" userId="d07f76db-bc36-4862-ae44-a7d29b981966" providerId="ADAL" clId="{6BE04237-D828-4A3C-BB9E-374C9D9F1FD8}" dt="2023-02-24T20:05:13.446" v="243" actId="12385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  <pc:sldChg chg="new del">
        <pc:chgData name="Wanderson, Fernandes" userId="d07f76db-bc36-4862-ae44-a7d29b981966" providerId="ADAL" clId="{6BE04237-D828-4A3C-BB9E-374C9D9F1FD8}" dt="2023-02-24T19:44:50.474" v="133" actId="47"/>
        <pc:sldMkLst>
          <pc:docMk/>
          <pc:sldMk cId="2308978780" sldId="257"/>
        </pc:sldMkLst>
      </pc:sldChg>
      <pc:sldMasterChg chg="addSp modSp mod modSldLayout">
        <pc:chgData name="Wanderson, Fernandes" userId="d07f76db-bc36-4862-ae44-a7d29b981966" providerId="ADAL" clId="{6BE04237-D828-4A3C-BB9E-374C9D9F1FD8}" dt="2023-02-24T19:49:27.052" v="206" actId="1076"/>
        <pc:sldMasterMkLst>
          <pc:docMk/>
          <pc:sldMasterMk cId="1569023058" sldId="2147483660"/>
        </pc:sldMasterMkLst>
        <pc:picChg chg="add mod">
          <ac:chgData name="Wanderson, Fernandes" userId="d07f76db-bc36-4862-ae44-a7d29b981966" providerId="ADAL" clId="{6BE04237-D828-4A3C-BB9E-374C9D9F1FD8}" dt="2023-02-24T19:49:27.052" v="206" actId="1076"/>
          <ac:picMkLst>
            <pc:docMk/>
            <pc:sldMasterMk cId="1569023058" sldId="2147483660"/>
            <ac:picMk id="7" creationId="{F53DFA29-C661-C5F1-F1CF-833E60754E62}"/>
          </ac:picMkLst>
        </pc:picChg>
        <pc:sldLayoutChg chg="addSp delSp modSp mod">
          <pc:chgData name="Wanderson, Fernandes" userId="d07f76db-bc36-4862-ae44-a7d29b981966" providerId="ADAL" clId="{6BE04237-D828-4A3C-BB9E-374C9D9F1FD8}" dt="2023-02-24T19:47:07.002" v="144" actId="478"/>
          <pc:sldLayoutMkLst>
            <pc:docMk/>
            <pc:sldMasterMk cId="1569023058" sldId="2147483660"/>
            <pc:sldLayoutMk cId="557647790" sldId="2147483667"/>
          </pc:sldLayoutMkLst>
          <pc:picChg chg="add del mod">
            <ac:chgData name="Wanderson, Fernandes" userId="d07f76db-bc36-4862-ae44-a7d29b981966" providerId="ADAL" clId="{6BE04237-D828-4A3C-BB9E-374C9D9F1FD8}" dt="2023-02-24T19:47:07.002" v="144" actId="478"/>
            <ac:picMkLst>
              <pc:docMk/>
              <pc:sldMasterMk cId="1569023058" sldId="2147483660"/>
              <pc:sldLayoutMk cId="557647790" sldId="2147483667"/>
              <ac:picMk id="6" creationId="{39549232-83E7-16F8-A325-841C0A013D49}"/>
            </ac:picMkLst>
          </pc:picChg>
        </pc:sldLayoutChg>
      </pc:sldMaster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3DFA29-C661-C5F1-F1CF-833E60754E6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31202"/>
            <a:ext cx="1102407" cy="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6494"/>
              </p:ext>
            </p:extLst>
          </p:nvPr>
        </p:nvGraphicFramePr>
        <p:xfrm>
          <a:off x="4392" y="487391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484620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4954"/>
              </p:ext>
            </p:extLst>
          </p:nvPr>
        </p:nvGraphicFramePr>
        <p:xfrm>
          <a:off x="3056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31821"/>
              </p:ext>
            </p:extLst>
          </p:nvPr>
        </p:nvGraphicFramePr>
        <p:xfrm>
          <a:off x="6104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64058"/>
              </p:ext>
            </p:extLst>
          </p:nvPr>
        </p:nvGraphicFramePr>
        <p:xfrm>
          <a:off x="9152749" y="486733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46188"/>
              </p:ext>
            </p:extLst>
          </p:nvPr>
        </p:nvGraphicFramePr>
        <p:xfrm>
          <a:off x="4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64502"/>
              </p:ext>
            </p:extLst>
          </p:nvPr>
        </p:nvGraphicFramePr>
        <p:xfrm>
          <a:off x="3052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89576"/>
              </p:ext>
            </p:extLst>
          </p:nvPr>
        </p:nvGraphicFramePr>
        <p:xfrm>
          <a:off x="6100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6323"/>
              </p:ext>
            </p:extLst>
          </p:nvPr>
        </p:nvGraphicFramePr>
        <p:xfrm>
          <a:off x="9148392" y="3704568"/>
          <a:ext cx="3030503" cy="315114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30503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90914" marR="90914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BC7684-9EFE-6724-16C7-FFC65F7686A7}"/>
              </a:ext>
            </a:extLst>
          </p:cNvPr>
          <p:cNvSpPr txBox="1"/>
          <p:nvPr/>
        </p:nvSpPr>
        <p:spPr>
          <a:xfrm>
            <a:off x="3767474" y="48084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2023-02-24T20:05:20Z</dcterms:modified>
</cp:coreProperties>
</file>