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, Fernandes" userId="d07f76db-bc36-4862-ae44-a7d29b981966" providerId="ADAL" clId="{A5DD4878-AFD7-49C2-BD92-1F5AC414241D}"/>
    <pc:docChg chg="custSel modSld">
      <pc:chgData name="Wanderson, Fernandes" userId="d07f76db-bc36-4862-ae44-a7d29b981966" providerId="ADAL" clId="{A5DD4878-AFD7-49C2-BD92-1F5AC414241D}" dt="2023-02-24T14:26:15.165" v="1" actId="700"/>
      <pc:docMkLst>
        <pc:docMk/>
      </pc:docMkLst>
      <pc:sldChg chg="modSp mod modClrScheme chgLayout">
        <pc:chgData name="Wanderson, Fernandes" userId="d07f76db-bc36-4862-ae44-a7d29b981966" providerId="ADAL" clId="{A5DD4878-AFD7-49C2-BD92-1F5AC414241D}" dt="2023-02-24T14:26:15.165" v="1" actId="700"/>
        <pc:sldMkLst>
          <pc:docMk/>
          <pc:sldMk cId="543806006" sldId="256"/>
        </pc:sldMkLst>
        <pc:graphicFrameChg chg="mod">
          <ac:chgData name="Wanderson, Fernandes" userId="d07f76db-bc36-4862-ae44-a7d29b981966" providerId="ADAL" clId="{A5DD4878-AFD7-49C2-BD92-1F5AC414241D}" dt="2023-02-24T14:25:27.708" v="0" actId="1076"/>
          <ac:graphicFrameMkLst>
            <pc:docMk/>
            <pc:sldMk cId="543806006" sldId="256"/>
            <ac:graphicFrameMk id="4" creationId="{8B0E4722-6B80-4404-E440-2154966DD527}"/>
          </ac:graphicFrameMkLst>
        </pc:graphicFrame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7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7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5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087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02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E4722-6B80-4404-E440-2154966D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84322"/>
              </p:ext>
            </p:extLst>
          </p:nvPr>
        </p:nvGraphicFramePr>
        <p:xfrm>
          <a:off x="77210" y="67738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B821B-628C-E85F-6941-5554E396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79151"/>
              </p:ext>
            </p:extLst>
          </p:nvPr>
        </p:nvGraphicFramePr>
        <p:xfrm>
          <a:off x="3086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9C97E1-261A-1E7C-921B-2D688031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4921"/>
              </p:ext>
            </p:extLst>
          </p:nvPr>
        </p:nvGraphicFramePr>
        <p:xfrm>
          <a:off x="6134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7180D6-C190-B192-1F2F-04EE1BFB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39646"/>
              </p:ext>
            </p:extLst>
          </p:nvPr>
        </p:nvGraphicFramePr>
        <p:xfrm>
          <a:off x="9182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E89DBB-EE06-EA9F-9F72-A5732A1E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47622"/>
              </p:ext>
            </p:extLst>
          </p:nvPr>
        </p:nvGraphicFramePr>
        <p:xfrm>
          <a:off x="34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6810D0-0ECB-9D65-EEFA-D9367B791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0879"/>
              </p:ext>
            </p:extLst>
          </p:nvPr>
        </p:nvGraphicFramePr>
        <p:xfrm>
          <a:off x="3082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6419119-8809-A937-EAA8-3D182778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22765"/>
              </p:ext>
            </p:extLst>
          </p:nvPr>
        </p:nvGraphicFramePr>
        <p:xfrm>
          <a:off x="6130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A128A11-DC6D-A9AC-840F-DED5F3C2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19342"/>
              </p:ext>
            </p:extLst>
          </p:nvPr>
        </p:nvGraphicFramePr>
        <p:xfrm>
          <a:off x="9178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12BF13-04FB-3144-A00F-5E7F9873D921}"/>
              </a:ext>
            </a:extLst>
          </p:cNvPr>
          <p:cNvSpPr txBox="1"/>
          <p:nvPr/>
        </p:nvSpPr>
        <p:spPr>
          <a:xfrm>
            <a:off x="3225728" y="170279"/>
            <a:ext cx="574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ritannic Bold" panose="020B0903060703020204" pitchFamily="34" charset="0"/>
              </a:rPr>
              <a:t>Programação</a:t>
            </a:r>
          </a:p>
        </p:txBody>
      </p:sp>
    </p:spTree>
    <p:extLst>
      <p:ext uri="{BB962C8B-B14F-4D97-AF65-F5344CB8AC3E}">
        <p14:creationId xmlns:p14="http://schemas.microsoft.com/office/powerpoint/2010/main" val="54380600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67738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80295001</a:t>
                      </a:r>
                    </a:p>
                    <a:p>
                      <a:pPr>
                        <a:defRPr sz="1200"/>
                      </a:pPr>
                      <a:r>
                        <a:t>ILLIG#18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Reniê Pinto Tavares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Jaime Victor Da Costa Pinto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80685889</a:t>
                      </a:r>
                    </a:p>
                    <a:p>
                      <a:pPr>
                        <a:defRPr sz="12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Rayham Figueiredo Carvalho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Brenda Caroline Silva Pinheiro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Regiane Brito Da Silveira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Maria Samara Da Silva Gama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Fabricio Correa Palmeira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Carlos Gabriel Bindá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80356547</a:t>
                      </a:r>
                    </a:p>
                    <a:p>
                      <a:pPr>
                        <a:defRPr sz="1200"/>
                      </a:pPr>
                      <a:r>
                        <a:t>CUSTOMIZAÇÃO 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Karina Pereira Dias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Wendel Chaves Bruce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Davi Felipe Da Silva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80356547</a:t>
                      </a:r>
                    </a:p>
                    <a:p>
                      <a:pPr>
                        <a:defRPr sz="1200"/>
                      </a:pPr>
                      <a:r>
                        <a:t>CUSTOMIZAÇÃO 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João Batista Duarte Dutra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Luiz Felipe Silva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Natasha Vitoria Marcedo Mafra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91139946</a:t>
                      </a:r>
                    </a:p>
                    <a:p>
                      <a:pPr>
                        <a:defRPr sz="1200"/>
                      </a:pPr>
                      <a:r>
                        <a:t>ILLIG#11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Ronald Do Carmo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Keidson Wilson Tavares Cruz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Rafael Auzier Feitosa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Kleyton Santos Da Conceição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91862620</a:t>
                      </a:r>
                    </a:p>
                    <a:p>
                      <a:pPr>
                        <a:defRPr sz="12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Ramon Mello De Matos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Fernando Ronald Coelho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Jully Soares Da Cruz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Yasmin De Almeida Ferreira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Jadyla Yasmim Constantino Trindade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80683548</a:t>
                      </a:r>
                    </a:p>
                    <a:p>
                      <a:pPr>
                        <a:defRPr sz="12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Lucas Diniz Figueira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Cristhellen Dos Santos Ribeiro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Dinael Ijuma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Milena Andrade Da Costa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Merilice Araújo Monteiro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80682342</a:t>
                      </a:r>
                    </a:p>
                    <a:p>
                      <a:pPr>
                        <a:defRPr sz="1200"/>
                      </a:pPr>
                      <a:r>
                        <a:t>ILLIG#14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Darliane Lima De Souza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Jessica Freire Figueiredo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Stheffane Vitória Da Silva Soares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Mary Graciane Nascimento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Sirley Kely De Lima Dutra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Britannic Bold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Wanderson, Fernandes</dc:creator>
  <cp:lastModifiedBy>Wanderson, Fernandes</cp:lastModifiedBy>
  <cp:revision>1</cp:revision>
  <dcterms:created xsi:type="dcterms:W3CDTF">2023-02-24T12:08:29Z</dcterms:created>
  <dcterms:modified xsi:type="dcterms:W3CDTF">2023-02-24T14:26:15Z</dcterms:modified>
</cp:coreProperties>
</file>