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04237-D828-4A3C-BB9E-374C9D9F1FD8}" v="17" dt="2023-02-24T19:56:07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8E67034F-29E7-48B1-8E61-BA2989948AE1}"/>
    <pc:docChg chg="undo custSel modSld">
      <pc:chgData name="Wanderson, Fernandes" userId="d07f76db-bc36-4862-ae44-a7d29b981966" providerId="ADAL" clId="{8E67034F-29E7-48B1-8E61-BA2989948AE1}" dt="2023-02-24T20:03:18.022" v="10" actId="404"/>
      <pc:docMkLst>
        <pc:docMk/>
      </pc:docMkLst>
      <pc:sldChg chg="modSp mod">
        <pc:chgData name="Wanderson, Fernandes" userId="d07f76db-bc36-4862-ae44-a7d29b981966" providerId="ADAL" clId="{8E67034F-29E7-48B1-8E61-BA2989948AE1}" dt="2023-02-24T20:03:18.022" v="10" actId="404"/>
        <pc:sldMkLst>
          <pc:docMk/>
          <pc:sldMk cId="0" sldId="257"/>
        </pc:sldMkLst>
        <pc:graphicFrameChg chg="modGraphic">
          <ac:chgData name="Wanderson, Fernandes" userId="d07f76db-bc36-4862-ae44-a7d29b981966" providerId="ADAL" clId="{8E67034F-29E7-48B1-8E61-BA2989948AE1}" dt="2023-02-24T20:02:56.462" v="5" actId="404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Graphic">
          <ac:chgData name="Wanderson, Fernandes" userId="d07f76db-bc36-4862-ae44-a7d29b981966" providerId="ADAL" clId="{8E67034F-29E7-48B1-8E61-BA2989948AE1}" dt="2023-02-24T20:03:18.022" v="10" actId="404"/>
          <ac:graphicFrameMkLst>
            <pc:docMk/>
            <pc:sldMk cId="0" sldId="257"/>
            <ac:graphicFrameMk id="5" creationId="{00000000-0000-0000-0000-000000000000}"/>
          </ac:graphicFrameMkLst>
        </pc:graphicFrameChg>
      </pc:sldChg>
    </pc:docChg>
  </pc:docChgLst>
  <pc:docChgLst>
    <pc:chgData name="Wanderson, Fernandes" userId="d07f76db-bc36-4862-ae44-a7d29b981966" providerId="ADAL" clId="{6BE04237-D828-4A3C-BB9E-374C9D9F1FD8}"/>
    <pc:docChg chg="undo redo custSel addSld delSld modSld modMainMaster">
      <pc:chgData name="Wanderson, Fernandes" userId="d07f76db-bc36-4862-ae44-a7d29b981966" providerId="ADAL" clId="{6BE04237-D828-4A3C-BB9E-374C9D9F1FD8}" dt="2023-02-24T19:58:50.153" v="235" actId="14100"/>
      <pc:docMkLst>
        <pc:docMk/>
      </pc:docMkLst>
      <pc:sldChg chg="addSp delSp modSp mod">
        <pc:chgData name="Wanderson, Fernandes" userId="d07f76db-bc36-4862-ae44-a7d29b981966" providerId="ADAL" clId="{6BE04237-D828-4A3C-BB9E-374C9D9F1FD8}" dt="2023-02-24T19:58:50.153" v="235" actId="14100"/>
        <pc:sldMkLst>
          <pc:docMk/>
          <pc:sldMk cId="543806006" sldId="256"/>
        </pc:sldMkLst>
        <pc:spChg chg="add del mod">
          <ac:chgData name="Wanderson, Fernandes" userId="d07f76db-bc36-4862-ae44-a7d29b981966" providerId="ADAL" clId="{6BE04237-D828-4A3C-BB9E-374C9D9F1FD8}" dt="2023-02-24T19:42:20.459" v="119" actId="478"/>
          <ac:spMkLst>
            <pc:docMk/>
            <pc:sldMk cId="543806006" sldId="256"/>
            <ac:spMk id="2" creationId="{9BB922AF-C634-7567-E224-99BC7F23CB7E}"/>
          </ac:spMkLst>
        </pc:spChg>
        <pc:spChg chg="add mod">
          <ac:chgData name="Wanderson, Fernandes" userId="d07f76db-bc36-4862-ae44-a7d29b981966" providerId="ADAL" clId="{6BE04237-D828-4A3C-BB9E-374C9D9F1FD8}" dt="2023-02-24T19:49:03.021" v="204" actId="313"/>
          <ac:spMkLst>
            <pc:docMk/>
            <pc:sldMk cId="543806006" sldId="256"/>
            <ac:spMk id="3" creationId="{59BC7684-9EFE-6724-16C7-FFC65F7686A7}"/>
          </ac:spMkLst>
        </pc:spChg>
        <pc:spChg chg="add del mod">
          <ac:chgData name="Wanderson, Fernandes" userId="d07f76db-bc36-4862-ae44-a7d29b981966" providerId="ADAL" clId="{6BE04237-D828-4A3C-BB9E-374C9D9F1FD8}" dt="2023-02-24T19:48:49.281" v="186" actId="478"/>
          <ac:spMkLst>
            <pc:docMk/>
            <pc:sldMk cId="543806006" sldId="256"/>
            <ac:spMk id="12" creationId="{EF12BF13-04FB-3144-A00F-5E7F9873D921}"/>
          </ac:spMkLst>
        </pc:sp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4" creationId="{8B0E4722-6B80-4404-E440-2154966DD527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5" creationId="{10BB821B-628C-E85F-6941-5554E3963CB9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6" creationId="{209C97E1-261A-1E7C-921B-2D688031601B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7" creationId="{BF7180D6-C190-B192-1F2F-04EE1BFB4111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8" creationId="{DAE89DBB-EE06-EA9F-9F72-A5732A1EDA7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9" creationId="{176810D0-0ECB-9D65-EEFA-D9367B791720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10" creationId="{C6419119-8809-A937-EAA8-3D182778612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19:58:50.153" v="235" actId="14100"/>
          <ac:graphicFrameMkLst>
            <pc:docMk/>
            <pc:sldMk cId="543806006" sldId="256"/>
            <ac:graphicFrameMk id="11" creationId="{DA128A11-DC6D-A9AC-840F-DED5F3C2DE00}"/>
          </ac:graphicFrameMkLst>
        </pc:graphicFrameChg>
      </pc:sldChg>
      <pc:sldChg chg="new del">
        <pc:chgData name="Wanderson, Fernandes" userId="d07f76db-bc36-4862-ae44-a7d29b981966" providerId="ADAL" clId="{6BE04237-D828-4A3C-BB9E-374C9D9F1FD8}" dt="2023-02-24T19:44:50.474" v="133" actId="47"/>
        <pc:sldMkLst>
          <pc:docMk/>
          <pc:sldMk cId="2308978780" sldId="257"/>
        </pc:sldMkLst>
      </pc:sldChg>
      <pc:sldMasterChg chg="addSp modSp mod modSldLayout">
        <pc:chgData name="Wanderson, Fernandes" userId="d07f76db-bc36-4862-ae44-a7d29b981966" providerId="ADAL" clId="{6BE04237-D828-4A3C-BB9E-374C9D9F1FD8}" dt="2023-02-24T19:49:27.052" v="206" actId="1076"/>
        <pc:sldMasterMkLst>
          <pc:docMk/>
          <pc:sldMasterMk cId="1569023058" sldId="2147483660"/>
        </pc:sldMasterMkLst>
        <pc:picChg chg="add mod">
          <ac:chgData name="Wanderson, Fernandes" userId="d07f76db-bc36-4862-ae44-a7d29b981966" providerId="ADAL" clId="{6BE04237-D828-4A3C-BB9E-374C9D9F1FD8}" dt="2023-02-24T19:49:27.052" v="206" actId="1076"/>
          <ac:picMkLst>
            <pc:docMk/>
            <pc:sldMasterMk cId="1569023058" sldId="2147483660"/>
            <ac:picMk id="7" creationId="{F53DFA29-C661-C5F1-F1CF-833E60754E62}"/>
          </ac:picMkLst>
        </pc:picChg>
        <pc:sldLayoutChg chg="addSp delSp modSp mod">
          <pc:chgData name="Wanderson, Fernandes" userId="d07f76db-bc36-4862-ae44-a7d29b981966" providerId="ADAL" clId="{6BE04237-D828-4A3C-BB9E-374C9D9F1FD8}" dt="2023-02-24T19:47:07.002" v="144" actId="478"/>
          <pc:sldLayoutMkLst>
            <pc:docMk/>
            <pc:sldMasterMk cId="1569023058" sldId="2147483660"/>
            <pc:sldLayoutMk cId="557647790" sldId="2147483667"/>
          </pc:sldLayoutMkLst>
          <pc:picChg chg="add del mod">
            <ac:chgData name="Wanderson, Fernandes" userId="d07f76db-bc36-4862-ae44-a7d29b981966" providerId="ADAL" clId="{6BE04237-D828-4A3C-BB9E-374C9D9F1FD8}" dt="2023-02-24T19:47:07.002" v="144" actId="478"/>
            <ac:picMkLst>
              <pc:docMk/>
              <pc:sldMasterMk cId="1569023058" sldId="2147483660"/>
              <pc:sldLayoutMk cId="557647790" sldId="2147483667"/>
              <ac:picMk id="6" creationId="{39549232-83E7-16F8-A325-841C0A013D49}"/>
            </ac:picMkLst>
          </pc:picChg>
        </pc:sldLayoutChg>
      </pc:sldMasterChg>
    </pc:docChg>
  </pc:docChgLst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3DFA29-C661-C5F1-F1CF-833E60754E6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" y="31202"/>
            <a:ext cx="1102407" cy="4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02970"/>
              </p:ext>
            </p:extLst>
          </p:nvPr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484620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83334"/>
              </p:ext>
            </p:extLst>
          </p:nvPr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81433"/>
              </p:ext>
            </p:extLst>
          </p:nvPr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2052"/>
              </p:ext>
            </p:extLst>
          </p:nvPr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65531"/>
              </p:ext>
            </p:extLst>
          </p:nvPr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70047"/>
              </p:ext>
            </p:extLst>
          </p:nvPr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1202"/>
              </p:ext>
            </p:extLst>
          </p:nvPr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7564"/>
              </p:ext>
            </p:extLst>
          </p:nvPr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BC7684-9EFE-6724-16C7-FFC65F7686A7}"/>
              </a:ext>
            </a:extLst>
          </p:cNvPr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80295001</a:t>
                      </a:r>
                    </a:p>
                    <a:p>
                      <a:pPr>
                        <a:defRPr sz="1100"/>
                      </a:pPr>
                      <a:r>
                        <a:t>ILLIG#18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Damião Fernandes Da Costa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Reniê Pinto Tavares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16238"/>
              </p:ext>
            </p:extLst>
          </p:nvPr>
        </p:nvGraphicFramePr>
        <p:xfrm>
          <a:off x="3056749" y="486733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80685889</a:t>
                      </a:r>
                    </a:p>
                    <a:p>
                      <a:pPr>
                        <a:defRPr sz="1100"/>
                      </a:pPr>
                      <a:r>
                        <a:rPr dirty="0"/>
                        <a:t>BSA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Rayham Figueiredo Carvalho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Brenda Caroline Silva Pinheiro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Regiane Brito Da Silveira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Maria Samara Da Silva 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Fabricio Correa Palmeira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sz="1100" dirty="0"/>
                        <a:t>Carlos Gabriel </a:t>
                      </a:r>
                      <a:r>
                        <a:rPr sz="1100" dirty="0" err="1"/>
                        <a:t>Bindá</a:t>
                      </a:r>
                      <a:r>
                        <a:rPr sz="1100" dirty="0"/>
                        <a:t> Dos Santos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Karina Pereira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Wendel Chaves Bruce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Davi Felipe Da Silva Almeida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00982"/>
              </p:ext>
            </p:extLst>
          </p:nvPr>
        </p:nvGraphicFramePr>
        <p:xfrm>
          <a:off x="9152749" y="486733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João Batista Duarte Dutra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Natasha Vitoria </a:t>
                      </a:r>
                      <a:r>
                        <a:rPr dirty="0" err="1"/>
                        <a:t>Marcedo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Mafra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91139946</a:t>
                      </a:r>
                    </a:p>
                    <a:p>
                      <a:pPr>
                        <a:defRPr sz="1100"/>
                      </a:pPr>
                      <a:r>
                        <a:t>ILLIG#11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Ronald Do Carmo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Keidson Wilson Tavares Cruz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Rafael Auzier Feitosa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Kleyton Santos Da Conceição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91862620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Ramon Mello De Matos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Fernando Ronald Coelho Dos Santos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Jully Soares Da Cruz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Yasmin De Almeida Ferreira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Jadyla Yasmim Constantino Trindade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80683548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Diniz Figueira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Cristhellen Dos Santos Ribeiro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Dinael Ijuma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Milena Andrade Da Costa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Merilice Araújo Monteiro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2914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80682342</a:t>
                      </a:r>
                    </a:p>
                    <a:p>
                      <a:pPr>
                        <a:defRPr sz="1100"/>
                      </a:pPr>
                      <a:r>
                        <a:t>ILLIG#14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Darliane Lima De Souza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Jessica Freire Figueiredo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Stheffane Vitória Da Silva Soares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Mary Graciane Nascimento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Jaime Victor Da Costa Pinto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91818605</a:t>
                      </a:r>
                    </a:p>
                    <a:p>
                      <a:pPr>
                        <a:defRPr sz="1100"/>
                      </a:pPr>
                      <a:r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Dilcilene Moraes Costa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Jacqueline Bastos Oliveira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Joana Lavareda Soares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Nathalia Moura Do Carmo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Keila Lopes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Franciney Souza Nogueira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Francisco Antonio De Souza 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80315962</a:t>
                      </a:r>
                    </a:p>
                    <a:p>
                      <a:pPr>
                        <a:defRPr sz="1100"/>
                      </a:pPr>
                      <a:r>
                        <a:t>REDPACK#05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Rogerio  Farias Andrade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Rodrigo Sicsu Almeida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Thais Soares Dos Santos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Kellyanne Tiagos Oliveira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80688819</a:t>
                      </a:r>
                    </a:p>
                    <a:p>
                      <a:pPr>
                        <a:defRPr sz="1100"/>
                      </a:pPr>
                      <a:r>
                        <a:t>ILLIG#02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Gersilande Bezerra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80340817</a:t>
                      </a:r>
                    </a:p>
                    <a:p>
                      <a:pPr>
                        <a:defRPr sz="1100"/>
                      </a:pPr>
                      <a:r>
                        <a:t>ILLIG#03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Ozeas De  Souza Nunes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80312671</a:t>
                      </a:r>
                    </a:p>
                    <a:p>
                      <a:pPr>
                        <a:defRPr sz="1100"/>
                      </a:pPr>
                      <a:r>
                        <a:t>ILLIG#04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Rosilene Anselmo Coelho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Wladia Garcia De Seixas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80681663</a:t>
                      </a:r>
                    </a:p>
                    <a:p>
                      <a:pPr>
                        <a:defRPr sz="1100"/>
                      </a:pPr>
                      <a:r>
                        <a:t>ILLIG#13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Robson Serpa Barbosa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Wildson Pereira Bulcao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Dyenne Dos Santos 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Luciane Galucio Fonseca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80295001</a:t>
                      </a:r>
                    </a:p>
                    <a:p>
                      <a:pPr>
                        <a:defRPr sz="1100"/>
                      </a:pPr>
                      <a:r>
                        <a:t>ILLIG#18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Wilhames Pantoja 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Gerson Batalha Lopes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80351963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Antonielle Mendes De Almeida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Monica Mara Silva Cunha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Biafra Simoes Ramos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Rafaela Costa Soares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Vanessa Nascimento Dos Santos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Fabio Gomes Chagas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Moyses Dos Santos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Thiago Juan Lavareda Leite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80683548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Silva Dos Santos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Karoline Castro Costa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Willam Do Lago 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Perpertua Dos Santos Ferreira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Thiago De Araújo Brito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80682342</a:t>
                      </a:r>
                    </a:p>
                    <a:p>
                      <a:pPr>
                        <a:defRPr sz="1100"/>
                      </a:pPr>
                      <a:r>
                        <a:t>ILLIG#14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Vanessa De Carvalho França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Glendha Marques Corrêa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Salomao Da Silva De Oliveira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Weslley Nazario De Lira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Penas Soares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91818605</a:t>
                      </a:r>
                    </a:p>
                    <a:p>
                      <a:pPr>
                        <a:defRPr sz="1100"/>
                      </a:pPr>
                      <a:r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Jeffesson Regis Aguiar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Betina Cruz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Rangel De Souza Pereira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Romario Da Conceicao Franco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Belmar Dos Santos Mendes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Marcos Ernesto Oliveira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Felipe Barbosa Paz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Rauana De Sa Almeida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Thais Fernanda Oliveira Carvalho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Karen Lorrayne Ferreira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80688819</a:t>
                      </a:r>
                    </a:p>
                    <a:p>
                      <a:pPr>
                        <a:defRPr sz="1100"/>
                      </a:pPr>
                      <a:r>
                        <a:t>ILLIG#04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Walacy Castro De Andrade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Raimundo De Jesus Silva Prata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Ederlande Ribeiro Pereira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80681663</a:t>
                      </a:r>
                    </a:p>
                    <a:p>
                      <a:pPr>
                        <a:defRPr sz="1100"/>
                      </a:pPr>
                      <a:r>
                        <a:t>ILLIG#13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Eloy Alan Da Silva Vieira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Wellerson Matheus Silva E Siva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Antonio Tavares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Salomão Dos Santos Bentes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80351963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Lucia Pereira 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David  Medeiros Da Silva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Katerine Reatequi De Castro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Relbert Chota Farias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Cristina Da Silva De Paiva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80340817</a:t>
                      </a:r>
                    </a:p>
                    <a:p>
                      <a:pPr>
                        <a:defRPr sz="1100"/>
                      </a:pPr>
                      <a:r>
                        <a:t>ILLIG#03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Erika Soares Da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468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3º Turno na data 05/03/2023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528</Words>
  <Application>Microsoft Office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2023-02-24T20:04:15Z</dcterms:modified>
</cp:coreProperties>
</file>