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E04237-D828-4A3C-BB9E-374C9D9F1FD8}" v="17" dt="2023-02-24T19:56:07.4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6/11/relationships/changesInfo" Target="changesInfos/changesInfo1.xml"/><Relationship Id="rId8" Type="http://schemas.microsoft.com/office/2015/10/relationships/revisionInfo" Target="revisionInfo.xml"/><Relationship Id="rId9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derson, Fernandes" userId="d07f76db-bc36-4862-ae44-a7d29b981966" providerId="ADAL" clId="{6BE04237-D828-4A3C-BB9E-374C9D9F1FD8}"/>
    <pc:docChg chg="undo redo custSel addSld delSld modSld modMainMaster">
      <pc:chgData name="Wanderson, Fernandes" userId="d07f76db-bc36-4862-ae44-a7d29b981966" providerId="ADAL" clId="{6BE04237-D828-4A3C-BB9E-374C9D9F1FD8}" dt="2023-02-24T20:05:13.446" v="243" actId="12385"/>
      <pc:docMkLst>
        <pc:docMk/>
      </pc:docMkLst>
      <pc:sldChg chg="addSp delSp modSp mod">
        <pc:chgData name="Wanderson, Fernandes" userId="d07f76db-bc36-4862-ae44-a7d29b981966" providerId="ADAL" clId="{6BE04237-D828-4A3C-BB9E-374C9D9F1FD8}" dt="2023-02-24T20:05:13.446" v="243" actId="12385"/>
        <pc:sldMkLst>
          <pc:docMk/>
          <pc:sldMk cId="543806006" sldId="256"/>
        </pc:sldMkLst>
        <pc:spChg chg="add del mod">
          <ac:chgData name="Wanderson, Fernandes" userId="d07f76db-bc36-4862-ae44-a7d29b981966" providerId="ADAL" clId="{6BE04237-D828-4A3C-BB9E-374C9D9F1FD8}" dt="2023-02-24T19:42:20.459" v="119" actId="478"/>
          <ac:spMkLst>
            <pc:docMk/>
            <pc:sldMk cId="543806006" sldId="256"/>
            <ac:spMk id="2" creationId="{9BB922AF-C634-7567-E224-99BC7F23CB7E}"/>
          </ac:spMkLst>
        </pc:spChg>
        <pc:spChg chg="add mod">
          <ac:chgData name="Wanderson, Fernandes" userId="d07f76db-bc36-4862-ae44-a7d29b981966" providerId="ADAL" clId="{6BE04237-D828-4A3C-BB9E-374C9D9F1FD8}" dt="2023-02-24T19:49:03.021" v="204" actId="313"/>
          <ac:spMkLst>
            <pc:docMk/>
            <pc:sldMk cId="543806006" sldId="256"/>
            <ac:spMk id="3" creationId="{59BC7684-9EFE-6724-16C7-FFC65F7686A7}"/>
          </ac:spMkLst>
        </pc:spChg>
        <pc:spChg chg="add del mod">
          <ac:chgData name="Wanderson, Fernandes" userId="d07f76db-bc36-4862-ae44-a7d29b981966" providerId="ADAL" clId="{6BE04237-D828-4A3C-BB9E-374C9D9F1FD8}" dt="2023-02-24T19:48:49.281" v="186" actId="478"/>
          <ac:spMkLst>
            <pc:docMk/>
            <pc:sldMk cId="543806006" sldId="256"/>
            <ac:spMk id="12" creationId="{EF12BF13-04FB-3144-A00F-5E7F9873D921}"/>
          </ac:spMkLst>
        </pc:spChg>
        <pc:graphicFrameChg chg="mod modGraphic">
          <ac:chgData name="Wanderson, Fernandes" userId="d07f76db-bc36-4862-ae44-a7d29b981966" providerId="ADAL" clId="{6BE04237-D828-4A3C-BB9E-374C9D9F1FD8}" dt="2023-02-24T20:04:51.990" v="236" actId="12385"/>
          <ac:graphicFrameMkLst>
            <pc:docMk/>
            <pc:sldMk cId="543806006" sldId="256"/>
            <ac:graphicFrameMk id="4" creationId="{8B0E4722-6B80-4404-E440-2154966DD527}"/>
          </ac:graphicFrameMkLst>
        </pc:graphicFrameChg>
        <pc:graphicFrameChg chg="mod modGraphic">
          <ac:chgData name="Wanderson, Fernandes" userId="d07f76db-bc36-4862-ae44-a7d29b981966" providerId="ADAL" clId="{6BE04237-D828-4A3C-BB9E-374C9D9F1FD8}" dt="2023-02-24T20:04:57.174" v="237" actId="12385"/>
          <ac:graphicFrameMkLst>
            <pc:docMk/>
            <pc:sldMk cId="543806006" sldId="256"/>
            <ac:graphicFrameMk id="5" creationId="{10BB821B-628C-E85F-6941-5554E3963CB9}"/>
          </ac:graphicFrameMkLst>
        </pc:graphicFrameChg>
        <pc:graphicFrameChg chg="mod modGraphic">
          <ac:chgData name="Wanderson, Fernandes" userId="d07f76db-bc36-4862-ae44-a7d29b981966" providerId="ADAL" clId="{6BE04237-D828-4A3C-BB9E-374C9D9F1FD8}" dt="2023-02-24T20:04:59.718" v="238" actId="12385"/>
          <ac:graphicFrameMkLst>
            <pc:docMk/>
            <pc:sldMk cId="543806006" sldId="256"/>
            <ac:graphicFrameMk id="6" creationId="{209C97E1-261A-1E7C-921B-2D688031601B}"/>
          </ac:graphicFrameMkLst>
        </pc:graphicFrameChg>
        <pc:graphicFrameChg chg="mod modGraphic">
          <ac:chgData name="Wanderson, Fernandes" userId="d07f76db-bc36-4862-ae44-a7d29b981966" providerId="ADAL" clId="{6BE04237-D828-4A3C-BB9E-374C9D9F1FD8}" dt="2023-02-24T20:05:02.510" v="239" actId="12385"/>
          <ac:graphicFrameMkLst>
            <pc:docMk/>
            <pc:sldMk cId="543806006" sldId="256"/>
            <ac:graphicFrameMk id="7" creationId="{BF7180D6-C190-B192-1F2F-04EE1BFB4111}"/>
          </ac:graphicFrameMkLst>
        </pc:graphicFrameChg>
        <pc:graphicFrameChg chg="mod modGraphic">
          <ac:chgData name="Wanderson, Fernandes" userId="d07f76db-bc36-4862-ae44-a7d29b981966" providerId="ADAL" clId="{6BE04237-D828-4A3C-BB9E-374C9D9F1FD8}" dt="2023-02-24T20:05:05.238" v="240" actId="12385"/>
          <ac:graphicFrameMkLst>
            <pc:docMk/>
            <pc:sldMk cId="543806006" sldId="256"/>
            <ac:graphicFrameMk id="8" creationId="{DAE89DBB-EE06-EA9F-9F72-A5732A1EDA7C}"/>
          </ac:graphicFrameMkLst>
        </pc:graphicFrameChg>
        <pc:graphicFrameChg chg="mod modGraphic">
          <ac:chgData name="Wanderson, Fernandes" userId="d07f76db-bc36-4862-ae44-a7d29b981966" providerId="ADAL" clId="{6BE04237-D828-4A3C-BB9E-374C9D9F1FD8}" dt="2023-02-24T20:05:07.924" v="241" actId="12385"/>
          <ac:graphicFrameMkLst>
            <pc:docMk/>
            <pc:sldMk cId="543806006" sldId="256"/>
            <ac:graphicFrameMk id="9" creationId="{176810D0-0ECB-9D65-EEFA-D9367B791720}"/>
          </ac:graphicFrameMkLst>
        </pc:graphicFrameChg>
        <pc:graphicFrameChg chg="mod modGraphic">
          <ac:chgData name="Wanderson, Fernandes" userId="d07f76db-bc36-4862-ae44-a7d29b981966" providerId="ADAL" clId="{6BE04237-D828-4A3C-BB9E-374C9D9F1FD8}" dt="2023-02-24T20:05:10.462" v="242" actId="12385"/>
          <ac:graphicFrameMkLst>
            <pc:docMk/>
            <pc:sldMk cId="543806006" sldId="256"/>
            <ac:graphicFrameMk id="10" creationId="{C6419119-8809-A937-EAA8-3D182778612C}"/>
          </ac:graphicFrameMkLst>
        </pc:graphicFrameChg>
        <pc:graphicFrameChg chg="mod modGraphic">
          <ac:chgData name="Wanderson, Fernandes" userId="d07f76db-bc36-4862-ae44-a7d29b981966" providerId="ADAL" clId="{6BE04237-D828-4A3C-BB9E-374C9D9F1FD8}" dt="2023-02-24T20:05:13.446" v="243" actId="12385"/>
          <ac:graphicFrameMkLst>
            <pc:docMk/>
            <pc:sldMk cId="543806006" sldId="256"/>
            <ac:graphicFrameMk id="11" creationId="{DA128A11-DC6D-A9AC-840F-DED5F3C2DE00}"/>
          </ac:graphicFrameMkLst>
        </pc:graphicFrameChg>
      </pc:sldChg>
      <pc:sldChg chg="new del">
        <pc:chgData name="Wanderson, Fernandes" userId="d07f76db-bc36-4862-ae44-a7d29b981966" providerId="ADAL" clId="{6BE04237-D828-4A3C-BB9E-374C9D9F1FD8}" dt="2023-02-24T19:44:50.474" v="133" actId="47"/>
        <pc:sldMkLst>
          <pc:docMk/>
          <pc:sldMk cId="2308978780" sldId="257"/>
        </pc:sldMkLst>
      </pc:sldChg>
      <pc:sldMasterChg chg="addSp modSp mod modSldLayout">
        <pc:chgData name="Wanderson, Fernandes" userId="d07f76db-bc36-4862-ae44-a7d29b981966" providerId="ADAL" clId="{6BE04237-D828-4A3C-BB9E-374C9D9F1FD8}" dt="2023-02-24T19:49:27.052" v="206" actId="1076"/>
        <pc:sldMasterMkLst>
          <pc:docMk/>
          <pc:sldMasterMk cId="1569023058" sldId="2147483660"/>
        </pc:sldMasterMkLst>
        <pc:picChg chg="add mod">
          <ac:chgData name="Wanderson, Fernandes" userId="d07f76db-bc36-4862-ae44-a7d29b981966" providerId="ADAL" clId="{6BE04237-D828-4A3C-BB9E-374C9D9F1FD8}" dt="2023-02-24T19:49:27.052" v="206" actId="1076"/>
          <ac:picMkLst>
            <pc:docMk/>
            <pc:sldMasterMk cId="1569023058" sldId="2147483660"/>
            <ac:picMk id="7" creationId="{F53DFA29-C661-C5F1-F1CF-833E60754E62}"/>
          </ac:picMkLst>
        </pc:picChg>
        <pc:sldLayoutChg chg="addSp delSp modSp mod">
          <pc:chgData name="Wanderson, Fernandes" userId="d07f76db-bc36-4862-ae44-a7d29b981966" providerId="ADAL" clId="{6BE04237-D828-4A3C-BB9E-374C9D9F1FD8}" dt="2023-02-24T19:47:07.002" v="144" actId="478"/>
          <pc:sldLayoutMkLst>
            <pc:docMk/>
            <pc:sldMasterMk cId="1569023058" sldId="2147483660"/>
            <pc:sldLayoutMk cId="557647790" sldId="2147483667"/>
          </pc:sldLayoutMkLst>
          <pc:picChg chg="add del mod">
            <ac:chgData name="Wanderson, Fernandes" userId="d07f76db-bc36-4862-ae44-a7d29b981966" providerId="ADAL" clId="{6BE04237-D828-4A3C-BB9E-374C9D9F1FD8}" dt="2023-02-24T19:47:07.002" v="144" actId="478"/>
            <ac:picMkLst>
              <pc:docMk/>
              <pc:sldMasterMk cId="1569023058" sldId="2147483660"/>
              <pc:sldLayoutMk cId="557647790" sldId="2147483667"/>
              <ac:picMk id="6" creationId="{39549232-83E7-16F8-A325-841C0A013D49}"/>
            </ac:picMkLst>
          </pc:picChg>
        </pc:sldLayoutChg>
      </pc:sldMasterChg>
    </pc:docChg>
  </pc:docChgLst>
  <pc:docChgLst>
    <pc:chgData name="Wanderson, Fernandes" userId="d07f76db-bc36-4862-ae44-a7d29b981966" providerId="ADAL" clId="{A5DD4878-AFD7-49C2-BD92-1F5AC414241D}"/>
    <pc:docChg chg="custSel modSld">
      <pc:chgData name="Wanderson, Fernandes" userId="d07f76db-bc36-4862-ae44-a7d29b981966" providerId="ADAL" clId="{A5DD4878-AFD7-49C2-BD92-1F5AC414241D}" dt="2023-02-24T14:26:15.165" v="1" actId="700"/>
      <pc:docMkLst>
        <pc:docMk/>
      </pc:docMkLst>
      <pc:sldChg chg="modSp mod modClrScheme chgLayout">
        <pc:chgData name="Wanderson, Fernandes" userId="d07f76db-bc36-4862-ae44-a7d29b981966" providerId="ADAL" clId="{A5DD4878-AFD7-49C2-BD92-1F5AC414241D}" dt="2023-02-24T14:26:15.165" v="1" actId="700"/>
        <pc:sldMkLst>
          <pc:docMk/>
          <pc:sldMk cId="543806006" sldId="256"/>
        </pc:sldMkLst>
        <pc:graphicFrameChg chg="mod">
          <ac:chgData name="Wanderson, Fernandes" userId="d07f76db-bc36-4862-ae44-a7d29b981966" providerId="ADAL" clId="{A5DD4878-AFD7-49C2-BD92-1F5AC414241D}" dt="2023-02-24T14:25:27.708" v="0" actId="1076"/>
          <ac:graphicFrameMkLst>
            <pc:docMk/>
            <pc:sldMk cId="543806006" sldId="256"/>
            <ac:graphicFrameMk id="4" creationId="{8B0E4722-6B80-4404-E440-2154966DD527}"/>
          </ac:graphicFrameMkLst>
        </pc:graphicFrameChg>
      </pc:sldChg>
    </pc:docChg>
  </pc:docChgLst>
</pc:chgInfo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66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73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018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8709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878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95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058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309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5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88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2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8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86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39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64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87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30874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3DFA29-C661-C5F1-F1CF-833E60754E62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2" y="31202"/>
            <a:ext cx="1102407" cy="41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23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B0E4722-6B80-4404-E440-2154966DD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26494"/>
              </p:ext>
            </p:extLst>
          </p:nvPr>
        </p:nvGraphicFramePr>
        <p:xfrm>
          <a:off x="4392" y="487391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604468292"/>
                    </a:ext>
                  </a:extLst>
                </a:gridCol>
              </a:tblGrid>
              <a:tr h="484620">
                <a:tc>
                  <a:txBody>
                    <a:bodyPr/>
                    <a:lstStyle/>
                    <a:p>
                      <a:endParaRPr lang="pt-BR" sz="1300" dirty="0"/>
                    </a:p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125520899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32103435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42453943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357757187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1392120380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885061808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196972531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752557067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55079626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7202176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BB821B-628C-E85F-6941-5554E3963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164954"/>
              </p:ext>
            </p:extLst>
          </p:nvPr>
        </p:nvGraphicFramePr>
        <p:xfrm>
          <a:off x="3056749" y="486733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604468292"/>
                    </a:ext>
                  </a:extLst>
                </a:gridCol>
              </a:tblGrid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125520899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32103435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42453943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357757187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1392120380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885061808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196972531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752557067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55079626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720217667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09C97E1-261A-1E7C-921B-2D6880316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531821"/>
              </p:ext>
            </p:extLst>
          </p:nvPr>
        </p:nvGraphicFramePr>
        <p:xfrm>
          <a:off x="6104749" y="486733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604468292"/>
                    </a:ext>
                  </a:extLst>
                </a:gridCol>
              </a:tblGrid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125520899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32103435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42453943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357757187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1392120380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885061808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196972531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752557067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55079626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72021766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F7180D6-C190-B192-1F2F-04EE1BFB4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964058"/>
              </p:ext>
            </p:extLst>
          </p:nvPr>
        </p:nvGraphicFramePr>
        <p:xfrm>
          <a:off x="9152749" y="486733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604468292"/>
                    </a:ext>
                  </a:extLst>
                </a:gridCol>
              </a:tblGrid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125520899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32103435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42453943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357757187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1392120380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885061808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196972531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752557067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55079626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720217667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DAE89DBB-EE06-EA9F-9F72-A5732A1ED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246188"/>
              </p:ext>
            </p:extLst>
          </p:nvPr>
        </p:nvGraphicFramePr>
        <p:xfrm>
          <a:off x="4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604468292"/>
                    </a:ext>
                  </a:extLst>
                </a:gridCol>
              </a:tblGrid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125520899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32103435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42453943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357757187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1392120380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885061808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196972531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752557067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55079626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72021766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6810D0-0ECB-9D65-EEFA-D9367B791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464502"/>
              </p:ext>
            </p:extLst>
          </p:nvPr>
        </p:nvGraphicFramePr>
        <p:xfrm>
          <a:off x="3052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604468292"/>
                    </a:ext>
                  </a:extLst>
                </a:gridCol>
              </a:tblGrid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125520899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32103435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42453943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357757187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1392120380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885061808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196972531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752557067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55079626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720217667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C6419119-8809-A937-EAA8-3D1827786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489576"/>
              </p:ext>
            </p:extLst>
          </p:nvPr>
        </p:nvGraphicFramePr>
        <p:xfrm>
          <a:off x="6100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604468292"/>
                    </a:ext>
                  </a:extLst>
                </a:gridCol>
              </a:tblGrid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125520899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32103435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42453943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357757187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1392120380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885061808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196972531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752557067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55079626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720217667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DA128A11-DC6D-A9AC-840F-DED5F3C2D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36323"/>
              </p:ext>
            </p:extLst>
          </p:nvPr>
        </p:nvGraphicFramePr>
        <p:xfrm>
          <a:off x="9148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604468292"/>
                    </a:ext>
                  </a:extLst>
                </a:gridCol>
              </a:tblGrid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125520899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32103435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42453943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357757187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1392120380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885061808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196972531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752557067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55079626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72021766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9BC7684-9EFE-6724-16C7-FFC65F7686A7}"/>
              </a:ext>
            </a:extLst>
          </p:cNvPr>
          <p:cNvSpPr txBox="1"/>
          <p:nvPr/>
        </p:nvSpPr>
        <p:spPr>
          <a:xfrm>
            <a:off x="3767474" y="48084"/>
            <a:ext cx="467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exemple</a:t>
            </a:r>
          </a:p>
        </p:txBody>
      </p:sp>
    </p:spTree>
    <p:extLst>
      <p:ext uri="{BB962C8B-B14F-4D97-AF65-F5344CB8AC3E}">
        <p14:creationId xmlns:p14="http://schemas.microsoft.com/office/powerpoint/2010/main" val="543806006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392" y="487391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80295001</a:t>
                      </a:r>
                    </a:p>
                    <a:p>
                      <a:pPr>
                        <a:defRPr sz="1200"/>
                      </a:pPr>
                      <a:r>
                        <a:t>ILLIG#18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Damião Fernandes Da Costa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Reniê Pinto Tavares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56749" y="486733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80694081</a:t>
                      </a:r>
                    </a:p>
                    <a:p>
                      <a:pPr>
                        <a:defRPr sz="1200"/>
                      </a:pPr>
                      <a:r>
                        <a:t>ILLIG#02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Rogerio  Farias Andrade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Rodrigo Sicsu Almeida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04749" y="486733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80680036</a:t>
                      </a:r>
                    </a:p>
                    <a:p>
                      <a:pPr>
                        <a:defRPr sz="1200"/>
                      </a:pPr>
                      <a:r>
                        <a:t>CUSTOMIZAÇÃO 1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Gersilande Bezerra Da Silva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Ozeas De  Souza Nunes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Rosilene Anselmo Coelho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52749" y="486733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80680036</a:t>
                      </a:r>
                    </a:p>
                    <a:p>
                      <a:pPr>
                        <a:defRPr sz="1200"/>
                      </a:pPr>
                      <a:r>
                        <a:t>CUSTOMIZAÇÃO 2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Wladia Garcia De Seixas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Robson Serpa Barbosa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Keila Lopes Da Silva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91818605</a:t>
                      </a:r>
                    </a:p>
                    <a:p>
                      <a:pPr>
                        <a:defRPr sz="1200"/>
                      </a:pPr>
                      <a:r>
                        <a:t>Jones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Dilcilene Moraes Costa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Jacqueline Bastos Oliveira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Joana Lavareda Soares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Nathalia Moura Do Carmo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52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80345919</a:t>
                      </a:r>
                    </a:p>
                    <a:p>
                      <a:pPr>
                        <a:defRPr sz="1200"/>
                      </a:pPr>
                      <a:r>
                        <a:t>REDPACK#03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Franciney Souza Nogueira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Francisco Antonio De Souza Junior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Dyenne Dos Santos Rios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00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80315962</a:t>
                      </a:r>
                    </a:p>
                    <a:p>
                      <a:pPr>
                        <a:defRPr sz="1200"/>
                      </a:pPr>
                      <a:r>
                        <a:t>REDPACK#05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Thais Soares Dos Santos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Kellyanne Tiagos Oliveira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Valdeia Rodrigues Dos Santos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Michele Greyce Souza Fernandes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48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80684091</a:t>
                      </a:r>
                    </a:p>
                    <a:p>
                      <a:pPr>
                        <a:defRPr sz="1200"/>
                      </a:pPr>
                      <a:r>
                        <a:t>ILLIG#17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Wildson Pereira Bulcao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Luciane Galucio Fonseca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767474" y="48084"/>
            <a:ext cx="467454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Programação do 1º Turno na data 05/03/2023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392" y="487391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80340817</a:t>
                      </a:r>
                    </a:p>
                    <a:p>
                      <a:pPr>
                        <a:defRPr sz="1200"/>
                      </a:pPr>
                      <a:r>
                        <a:t>ILLIG#03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Crislen Pereira Soares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56749" y="486733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80688819</a:t>
                      </a:r>
                    </a:p>
                    <a:p>
                      <a:pPr>
                        <a:defRPr sz="1200"/>
                      </a:pPr>
                      <a:r>
                        <a:t>ILLIG#04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Danielle Ordones Da Silva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04749" y="486733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80688819</a:t>
                      </a:r>
                    </a:p>
                    <a:p>
                      <a:pPr>
                        <a:defRPr sz="1200"/>
                      </a:pPr>
                      <a:r>
                        <a:t>ILLIG#05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Pollyana Menezes Ralph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52749" y="486733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80345193</a:t>
                      </a:r>
                    </a:p>
                    <a:p>
                      <a:pPr>
                        <a:defRPr sz="1200"/>
                      </a:pPr>
                      <a:r>
                        <a:t>ILLIG#07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Edgleyson Batista Jacauna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80340817</a:t>
                      </a:r>
                    </a:p>
                    <a:p>
                      <a:pPr>
                        <a:defRPr sz="1200"/>
                      </a:pPr>
                      <a:r>
                        <a:t>ILLIG#09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Gleiciane Barroso De Oliveira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52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90008357</a:t>
                      </a:r>
                    </a:p>
                    <a:p>
                      <a:pPr>
                        <a:defRPr sz="1200"/>
                      </a:pPr>
                      <a:r>
                        <a:t>ILLIG#13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Larissa Dayanne Araújo Almeida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00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80340818</a:t>
                      </a:r>
                    </a:p>
                    <a:p>
                      <a:pPr>
                        <a:defRPr sz="1200"/>
                      </a:pPr>
                      <a:r>
                        <a:t>ILLIG#16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Luiz Felipe Silva Dos Santos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48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767474" y="48084"/>
            <a:ext cx="467454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Programação do 1º Turno na data 05/03/2023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392" y="487391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80341337</a:t>
                      </a:r>
                    </a:p>
                    <a:p>
                      <a:pPr>
                        <a:defRPr sz="1200"/>
                      </a:pPr>
                      <a:r>
                        <a:t>ILLIG#15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Raimundo De Jesus Silva Prata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Marcia Suely Nogueira Marinho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56749" y="486733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80680036</a:t>
                      </a:r>
                    </a:p>
                    <a:p>
                      <a:pPr>
                        <a:defRPr sz="1200"/>
                      </a:pPr>
                      <a:r>
                        <a:t>CUSTOMIZAÇÃO 2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Eloy Alan Da Silva Vieira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Ederlande Ribeiro Pereira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Walacy Castro De Andrade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04749" y="486733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80682343</a:t>
                      </a:r>
                    </a:p>
                    <a:p>
                      <a:pPr>
                        <a:defRPr sz="1200"/>
                      </a:pPr>
                      <a:r>
                        <a:t>ILLIG#12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Antonio Tavares Neto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Salomão Dos Santos Bentes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Rildo Do Vale Cardoso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Wellerson Matheus Silva E Siva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Diones Maik Rossy Alves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52749" y="486733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80685896</a:t>
                      </a:r>
                    </a:p>
                    <a:p>
                      <a:pPr>
                        <a:defRPr sz="1200"/>
                      </a:pPr>
                      <a:r>
                        <a:t>ILLIG#14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Luiz Gustavo Basilio Alencar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Maria De Fatima Gama De Souza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Andre Luiz De Souza Pontes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Cheiliane Arante De Oliveira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Selma Quintino Gomes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80345919</a:t>
                      </a:r>
                    </a:p>
                    <a:p>
                      <a:pPr>
                        <a:defRPr sz="1200"/>
                      </a:pPr>
                      <a:r>
                        <a:t>REDPACK#03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Belmar Dos Santos Mendes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Marcos Ernesto Oliveira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Felipe Barbosa Paz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52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80684091</a:t>
                      </a:r>
                    </a:p>
                    <a:p>
                      <a:pPr>
                        <a:defRPr sz="1200"/>
                      </a:pPr>
                      <a:r>
                        <a:t>ILLIG#06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Larissa Rolim De Souza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Fabio Pinheiro Lima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00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80684091</a:t>
                      </a:r>
                    </a:p>
                    <a:p>
                      <a:pPr>
                        <a:defRPr sz="1200"/>
                      </a:pPr>
                      <a:r>
                        <a:t>ILLIG#17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Rauana De Sa Almeida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Thais Fernanda Oliveira Carvalho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48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80340817</a:t>
                      </a:r>
                    </a:p>
                    <a:p>
                      <a:pPr>
                        <a:defRPr sz="1200"/>
                      </a:pPr>
                      <a:r>
                        <a:t>ILLIG#03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Karen Lorrayne Ferreira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767474" y="48084"/>
            <a:ext cx="467454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Programação do 2º Turno na data 05/03/2023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392" y="487391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80688819</a:t>
                      </a:r>
                    </a:p>
                    <a:p>
                      <a:pPr>
                        <a:defRPr sz="1200"/>
                      </a:pPr>
                      <a:r>
                        <a:t>ILLIG#04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Wilhames Pantoja Gama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56749" y="486733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80688819</a:t>
                      </a:r>
                    </a:p>
                    <a:p>
                      <a:pPr>
                        <a:defRPr sz="1200"/>
                      </a:pPr>
                      <a:r>
                        <a:t>ILLIG#05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Bruno Henrique Lima Da Silva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04749" y="486733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80345193</a:t>
                      </a:r>
                    </a:p>
                    <a:p>
                      <a:pPr>
                        <a:defRPr sz="1200"/>
                      </a:pPr>
                      <a:r>
                        <a:t>ILLIG#07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Gerson Batalha Lopes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52749" y="486733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80340817</a:t>
                      </a:r>
                    </a:p>
                    <a:p>
                      <a:pPr>
                        <a:defRPr sz="1200"/>
                      </a:pPr>
                      <a:r>
                        <a:t>ILLIG#09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Kevin Rafael De Oliveira Lopes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90008357</a:t>
                      </a:r>
                    </a:p>
                    <a:p>
                      <a:pPr>
                        <a:defRPr sz="1200"/>
                      </a:pPr>
                      <a:r>
                        <a:t>ILLIG#13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Claudio Ferreira De Souza Junior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52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80340818</a:t>
                      </a:r>
                    </a:p>
                    <a:p>
                      <a:pPr>
                        <a:defRPr sz="1200"/>
                      </a:pPr>
                      <a:r>
                        <a:t>ILLIG#16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Iraiana Thais De Sá Correa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00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48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767474" y="48084"/>
            <a:ext cx="467454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Programação do 2º Turno na data 05/03/2023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392" y="487391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80682343</a:t>
                      </a:r>
                    </a:p>
                    <a:p>
                      <a:pPr>
                        <a:defRPr sz="1200"/>
                      </a:pPr>
                      <a:r>
                        <a:t>ILLIG#12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David  Medeiros Da Silva Nascimento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Katerine Reatequi De Castro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Relbert Chota Farias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Cristina Da Silva De Paiva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Sidney De Souza Da Fonseca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56749" y="486733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80340817</a:t>
                      </a:r>
                    </a:p>
                    <a:p>
                      <a:pPr>
                        <a:defRPr sz="1200"/>
                      </a:pPr>
                      <a:r>
                        <a:t>ILLIG#03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Erika Soares Da Silva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04749" y="486733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52749" y="486733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52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00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48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767474" y="48084"/>
            <a:ext cx="467454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Programação do 3º Turno na data 05/03/2023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29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Wingdings 2</vt:lpstr>
      <vt:lpstr>Slate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Wanderson, Fernandes</dc:creator>
  <cp:lastModifiedBy>Wanderson, Fernandes</cp:lastModifiedBy>
  <cp:revision>1</cp:revision>
  <dcterms:created xsi:type="dcterms:W3CDTF">2023-02-24T12:08:29Z</dcterms:created>
  <dcterms:modified xsi:type="dcterms:W3CDTF">2023-02-24T20:05:20Z</dcterms:modified>
</cp:coreProperties>
</file>