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, Fernandes" userId="d07f76db-bc36-4862-ae44-a7d29b981966" providerId="ADAL" clId="{6BE04237-D828-4A3C-BB9E-374C9D9F1FD8}"/>
    <pc:docChg chg="modSld">
      <pc:chgData name="Wanderson, Fernandes" userId="d07f76db-bc36-4862-ae44-a7d29b981966" providerId="ADAL" clId="{6BE04237-D828-4A3C-BB9E-374C9D9F1FD8}" dt="2023-02-24T18:38:27.602" v="46" actId="1035"/>
      <pc:docMkLst>
        <pc:docMk/>
      </pc:docMkLst>
      <pc:sldChg chg="modSp mod">
        <pc:chgData name="Wanderson, Fernandes" userId="d07f76db-bc36-4862-ae44-a7d29b981966" providerId="ADAL" clId="{6BE04237-D828-4A3C-BB9E-374C9D9F1FD8}" dt="2023-02-24T18:38:27.602" v="46" actId="1035"/>
        <pc:sldMkLst>
          <pc:docMk/>
          <pc:sldMk cId="543806006" sldId="256"/>
        </pc:sldMkLst>
        <pc:spChg chg="mod">
          <ac:chgData name="Wanderson, Fernandes" userId="d07f76db-bc36-4862-ae44-a7d29b981966" providerId="ADAL" clId="{6BE04237-D828-4A3C-BB9E-374C9D9F1FD8}" dt="2023-02-24T18:38:01.601" v="11" actId="1035"/>
          <ac:spMkLst>
            <pc:docMk/>
            <pc:sldMk cId="543806006" sldId="256"/>
            <ac:spMk id="12" creationId="{EF12BF13-04FB-3144-A00F-5E7F9873D921}"/>
          </ac:spMkLst>
        </pc:sp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4" creationId="{8B0E4722-6B80-4404-E440-2154966DD527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5" creationId="{10BB821B-628C-E85F-6941-5554E3963CB9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6" creationId="{209C97E1-261A-1E7C-921B-2D688031601B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15.363" v="27" actId="1035"/>
          <ac:graphicFrameMkLst>
            <pc:docMk/>
            <pc:sldMk cId="543806006" sldId="256"/>
            <ac:graphicFrameMk id="7" creationId="{BF7180D6-C190-B192-1F2F-04EE1BFB4111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8" creationId="{DAE89DBB-EE06-EA9F-9F72-A5732A1EDA7C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9" creationId="{176810D0-0ECB-9D65-EEFA-D9367B791720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10" creationId="{C6419119-8809-A937-EAA8-3D182778612C}"/>
          </ac:graphicFrameMkLst>
        </pc:graphicFrameChg>
        <pc:graphicFrameChg chg="mod">
          <ac:chgData name="Wanderson, Fernandes" userId="d07f76db-bc36-4862-ae44-a7d29b981966" providerId="ADAL" clId="{6BE04237-D828-4A3C-BB9E-374C9D9F1FD8}" dt="2023-02-24T18:38:27.602" v="46" actId="1035"/>
          <ac:graphicFrameMkLst>
            <pc:docMk/>
            <pc:sldMk cId="543806006" sldId="256"/>
            <ac:graphicFrameMk id="11" creationId="{DA128A11-DC6D-A9AC-840F-DED5F3C2DE00}"/>
          </ac:graphicFrameMkLst>
        </pc:graphicFrameChg>
      </pc:sldChg>
    </pc:docChg>
  </pc:docChgLst>
  <pc:docChgLst>
    <pc:chgData name="Wanderson, Fernandes" userId="d07f76db-bc36-4862-ae44-a7d29b981966" providerId="ADAL" clId="{A5DD4878-AFD7-49C2-BD92-1F5AC414241D}"/>
    <pc:docChg chg="custSel modSld">
      <pc:chgData name="Wanderson, Fernandes" userId="d07f76db-bc36-4862-ae44-a7d29b981966" providerId="ADAL" clId="{A5DD4878-AFD7-49C2-BD92-1F5AC414241D}" dt="2023-02-24T14:26:15.165" v="1" actId="700"/>
      <pc:docMkLst>
        <pc:docMk/>
      </pc:docMkLst>
      <pc:sldChg chg="modSp mod modClrScheme chgLayout">
        <pc:chgData name="Wanderson, Fernandes" userId="d07f76db-bc36-4862-ae44-a7d29b981966" providerId="ADAL" clId="{A5DD4878-AFD7-49C2-BD92-1F5AC414241D}" dt="2023-02-24T14:26:15.165" v="1" actId="700"/>
        <pc:sldMkLst>
          <pc:docMk/>
          <pc:sldMk cId="543806006" sldId="256"/>
        </pc:sldMkLst>
        <pc:graphicFrameChg chg="mod">
          <ac:chgData name="Wanderson, Fernandes" userId="d07f76db-bc36-4862-ae44-a7d29b981966" providerId="ADAL" clId="{A5DD4878-AFD7-49C2-BD92-1F5AC414241D}" dt="2023-02-24T14:25:27.708" v="0" actId="1076"/>
          <ac:graphicFrameMkLst>
            <pc:docMk/>
            <pc:sldMk cId="543806006" sldId="256"/>
            <ac:graphicFrameMk id="4" creationId="{8B0E4722-6B80-4404-E440-2154966DD527}"/>
          </ac:graphicFrameMkLst>
        </pc:graphicFrame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7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1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70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87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5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30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6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3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87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087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B83132-F4A3-4085-9AFD-FDD0B93FD143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5BBE55A-1BB2-4B29-B902-BAD4BDAEE2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02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E4722-6B80-4404-E440-2154966D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05205"/>
              </p:ext>
            </p:extLst>
          </p:nvPr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B821B-628C-E85F-6941-5554E396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47047"/>
              </p:ext>
            </p:extLst>
          </p:nvPr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09C97E1-261A-1E7C-921B-2D688031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58845"/>
              </p:ext>
            </p:extLst>
          </p:nvPr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7180D6-C190-B192-1F2F-04EE1BFB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69237"/>
              </p:ext>
            </p:extLst>
          </p:nvPr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AE89DBB-EE06-EA9F-9F72-A5732A1ED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1523"/>
              </p:ext>
            </p:extLst>
          </p:nvPr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6810D0-0ECB-9D65-EEFA-D9367B791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2214"/>
              </p:ext>
            </p:extLst>
          </p:nvPr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6419119-8809-A937-EAA8-3D182778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77655"/>
              </p:ext>
            </p:extLst>
          </p:nvPr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DA128A11-DC6D-A9AC-840F-DED5F3C2D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31014"/>
              </p:ext>
            </p:extLst>
          </p:nvPr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970790">
                  <a:extLst>
                    <a:ext uri="{9D8B030D-6E8A-4147-A177-3AD203B41FA5}">
                      <a16:colId xmlns:a16="http://schemas.microsoft.com/office/drawing/2014/main" val="2604468292"/>
                    </a:ext>
                  </a:extLst>
                </a:gridCol>
              </a:tblGrid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25520899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32103435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42453943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3577571874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1392120380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885061808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196972531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2752557067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550796262"/>
                  </a:ext>
                </a:extLst>
              </a:tr>
              <a:tr h="296281">
                <a:tc>
                  <a:txBody>
                    <a:bodyPr/>
                    <a:lstStyle/>
                    <a:p>
                      <a:endParaRPr lang="pt-BR" sz="1300" dirty="0"/>
                    </a:p>
                  </a:txBody>
                  <a:tcPr marL="89123" marR="89123" marT="44190" marB="44190"/>
                </a:tc>
                <a:extLst>
                  <a:ext uri="{0D108BD9-81ED-4DB2-BD59-A6C34878D82A}">
                    <a16:rowId xmlns:a16="http://schemas.microsoft.com/office/drawing/2014/main" val="7202176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12BF13-04FB-3144-A00F-5E7F9873D921}"/>
              </a:ext>
            </a:extLst>
          </p:cNvPr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ritannic Bold" panose="020B0903060703020204" pitchFamily="34" charset="0"/>
              </a:rPr>
              <a:t>Programação</a:t>
            </a:r>
          </a:p>
        </p:txBody>
      </p:sp>
    </p:spTree>
    <p:extLst>
      <p:ext uri="{BB962C8B-B14F-4D97-AF65-F5344CB8AC3E}">
        <p14:creationId xmlns:p14="http://schemas.microsoft.com/office/powerpoint/2010/main" val="54380600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Damião Fernandes Da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Reniê Pinto Tavares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80685889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Rayham Figueiredo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Brenda Caroline Silva Pinheiro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Regiane Brito Da Silveira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Maria Samara Da Silva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Fabricio Correa Palmeira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Carlos Gabriel Bindá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Karina Pereira Dias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Wendel Chaves Bruce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 Felipe Da Silva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João Batista Duarte Dutra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Luiz Felipe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Natasha Vitoria Marcedo Mafra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91139946</a:t>
                      </a:r>
                    </a:p>
                    <a:p>
                      <a:pPr>
                        <a:defRPr sz="1100"/>
                      </a:pPr>
                      <a:r>
                        <a:t>ILLIG#11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Ronald Do Carmo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Keidson Wilson Tavares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 Auzier Feitosa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Kleyton Santos Da Conceição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91862620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Ramon Mello De Matos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Fernando Ronald Coelho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Jully Soares Da Cruz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Yasmin De Almeida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Jadyla Yasmim Constantino Trindade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Diniz Figueira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Cristhellen Dos Santos Ribeiro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Dinael Ijuma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Milena Andrade Da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Merilice Araújo Monteiro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Darliane Lima De Souza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Jessica Freire Figueiredo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Stheffane Vitória Da Silva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Mary Graciane Nascimento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Jaime Victor Da Costa Pinto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91818605</a:t>
                      </a:r>
                    </a:p>
                    <a:p>
                      <a:pPr>
                        <a:defRPr sz="11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Dilcilene Moraes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Jacqueline Bastos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Joana Lavareda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Nathalia Moura Do Carmo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Keila Lopes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Franciney Souza Nogueira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Francisco Antonio De Souza Junior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80315962</a:t>
                      </a:r>
                    </a:p>
                    <a:p>
                      <a:pPr>
                        <a:defRPr sz="1100"/>
                      </a:pPr>
                      <a:r>
                        <a:t>REDPACK#05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Rogerio  Farias Andrade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Rodrigo Sicsu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Soares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Kellyanne Tiagos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80688819</a:t>
                      </a:r>
                    </a:p>
                    <a:p>
                      <a:pPr>
                        <a:defRPr sz="1100"/>
                      </a:pPr>
                      <a:r>
                        <a:t>ILLIG#02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Gersilande Bezerra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Ozeas De  Souza Nunes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80312671</a:t>
                      </a:r>
                    </a:p>
                    <a:p>
                      <a:pPr>
                        <a:defRPr sz="11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Rosilene Anselmo Coelho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Wladia Garcia De Seixas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Robson Serpa Barbosa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Wildson Pereira Bulcao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Dyenne Dos Santos Rios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Luciane Galucio Fonseca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1º Turno na data 05/03/2023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80295001</a:t>
                      </a:r>
                    </a:p>
                    <a:p>
                      <a:pPr>
                        <a:defRPr sz="1100"/>
                      </a:pPr>
                      <a:r>
                        <a:t>ILLIG#18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Wilhames Pantoja Gama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Gerson Batalha Lopes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Antonielle Mendes De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Monica Mara Silva Cunha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Biafra Simoes Ramos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Rafaela Costa Soares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Nascimento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80356547</a:t>
                      </a:r>
                    </a:p>
                    <a:p>
                      <a:pPr>
                        <a:defRPr sz="1100"/>
                      </a:pPr>
                      <a:r>
                        <a:t>CUSTOMIZAÇÃO 1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Fabio Gomes Chagas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Moyses Dos Santos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Juan Lavareda Leite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80683548</a:t>
                      </a:r>
                    </a:p>
                    <a:p>
                      <a:pPr>
                        <a:defRPr sz="1100"/>
                      </a:pPr>
                      <a:r>
                        <a:t>ILLIG#12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Silva Dos Santos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Karoline Castro Costa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Willam Do Lago Reis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Perpertua Dos Santos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Thiago De Araújo Brito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80682342</a:t>
                      </a:r>
                    </a:p>
                    <a:p>
                      <a:pPr>
                        <a:defRPr sz="1100"/>
                      </a:pPr>
                      <a:r>
                        <a:t>ILLIG#14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Vanessa De Carvalho França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Glendha Marques Corrêa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Salomao Da Silva De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Weslley Nazario De Lira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Lucas Penas Soares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91818605</a:t>
                      </a:r>
                    </a:p>
                    <a:p>
                      <a:pPr>
                        <a:defRPr sz="1100"/>
                      </a:pPr>
                      <a:r>
                        <a:t>Jones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Jeffesson Regis Aguiar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Betina Cruz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Rangel De Souza Pereira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Romario Da Conceicao Franco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Belmar Dos Santos Mendes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Marcos Ernesto Oliveira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Felipe Barbosa Paz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80345919</a:t>
                      </a:r>
                    </a:p>
                    <a:p>
                      <a:pPr>
                        <a:defRPr sz="1100"/>
                      </a:pPr>
                      <a:r>
                        <a:t>REDPACK#04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Rauana De Sa Almeida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Thais Fernanda Oliveira Carvalho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Karen Lorrayne Ferreira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80688819</a:t>
                      </a:r>
                    </a:p>
                    <a:p>
                      <a:pPr>
                        <a:defRPr sz="1100"/>
                      </a:pPr>
                      <a:r>
                        <a:t>ILLIG#04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Walacy Castro De Andrade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ILLIG#07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Raimundo De Jesus Silva Prata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ILLIG#09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Ederlande Ribeiro Pereira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80681663</a:t>
                      </a:r>
                    </a:p>
                    <a:p>
                      <a:pPr>
                        <a:defRPr sz="1100"/>
                      </a:pPr>
                      <a:r>
                        <a:t>ILLIG#13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Eloy Alan Da Silva Vieira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Wellerson Matheus Silva E Siva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80340818</a:t>
                      </a:r>
                    </a:p>
                    <a:p>
                      <a:pPr>
                        <a:defRPr sz="1100"/>
                      </a:pPr>
                      <a:r>
                        <a:t>ILLIG#16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Antonio Tavares Neto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80678525</a:t>
                      </a:r>
                    </a:p>
                    <a:p>
                      <a:pPr>
                        <a:defRPr sz="1100"/>
                      </a:pPr>
                      <a:r>
                        <a:t>ILLIG#17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Salomão Dos Santos Bentes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2º Turno na data 05/03/2023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7210" y="511918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80351963</a:t>
                      </a:r>
                    </a:p>
                    <a:p>
                      <a:pPr>
                        <a:defRPr sz="1100"/>
                      </a:pPr>
                      <a:r>
                        <a:t>BSA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Lucia Pereira Lima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David  Medeiros Da Silva Nascimento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Katerine Reatequi De Castro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Relbert Chota Farias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Cristina Da Silva De Paiva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86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80340817</a:t>
                      </a:r>
                    </a:p>
                    <a:p>
                      <a:pPr>
                        <a:defRPr sz="1100"/>
                      </a:pPr>
                      <a:r>
                        <a:t>ILLIG#03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Erika Soares Da Silva</a:t>
                      </a: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34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2605" y="512860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82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30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78248" y="3730695"/>
          <a:ext cx="2970790" cy="2962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0790"/>
              </a:tblGrid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46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6935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5728" y="65771"/>
            <a:ext cx="57405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Programação do 3º Turno na data 05/03/2023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Wanderson, Fernandes</dc:creator>
  <cp:lastModifiedBy>Wanderson, Fernandes</cp:lastModifiedBy>
  <cp:revision>1</cp:revision>
  <dcterms:created xsi:type="dcterms:W3CDTF">2023-02-24T12:08:29Z</dcterms:created>
  <dcterms:modified xsi:type="dcterms:W3CDTF">2023-02-24T18:38:32Z</dcterms:modified>
</cp:coreProperties>
</file>