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84322"/>
              </p:ext>
            </p:extLst>
          </p:nvPr>
        </p:nvGraphicFramePr>
        <p:xfrm>
          <a:off x="77210" y="67738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79151"/>
              </p:ext>
            </p:extLst>
          </p:nvPr>
        </p:nvGraphicFramePr>
        <p:xfrm>
          <a:off x="3086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4921"/>
              </p:ext>
            </p:extLst>
          </p:nvPr>
        </p:nvGraphicFramePr>
        <p:xfrm>
          <a:off x="6134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39646"/>
              </p:ext>
            </p:extLst>
          </p:nvPr>
        </p:nvGraphicFramePr>
        <p:xfrm>
          <a:off x="9182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47622"/>
              </p:ext>
            </p:extLst>
          </p:nvPr>
        </p:nvGraphicFramePr>
        <p:xfrm>
          <a:off x="34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0879"/>
              </p:ext>
            </p:extLst>
          </p:nvPr>
        </p:nvGraphicFramePr>
        <p:xfrm>
          <a:off x="3082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22765"/>
              </p:ext>
            </p:extLst>
          </p:nvPr>
        </p:nvGraphicFramePr>
        <p:xfrm>
          <a:off x="6130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19342"/>
              </p:ext>
            </p:extLst>
          </p:nvPr>
        </p:nvGraphicFramePr>
        <p:xfrm>
          <a:off x="9178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12BF13-04FB-3144-A00F-5E7F9873D921}"/>
              </a:ext>
            </a:extLst>
          </p:cNvPr>
          <p:cNvSpPr txBox="1"/>
          <p:nvPr/>
        </p:nvSpPr>
        <p:spPr>
          <a:xfrm>
            <a:off x="3225728" y="170279"/>
            <a:ext cx="57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ritannic Bold" panose="020B0903060703020204" pitchFamily="34" charset="0"/>
              </a:rPr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67738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80295001</a:t>
                      </a:r>
                    </a:p>
                    <a:p>
                      <a:r>
                        <a:t>ILLIG#18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Reniê Pinto Tavares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Jaime Victor Da Costa Pinto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80685889</a:t>
                      </a:r>
                    </a:p>
                    <a:p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Rayham Figueiredo Carvalho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Brenda Caroline Silva Pinheiro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Regiane Brito Da Silveira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Maria Samara Da Silva Gama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Fabricio Correa Palmeira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Carlos Gabriel Bindá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r>
                        <a:t>CUSTOMIZAÇÃO 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Karina Pereira Dias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Wendel Chaves Bruce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Davi Felipe Da Silva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6783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80356547</a:t>
                      </a:r>
                    </a:p>
                    <a:p>
                      <a:r>
                        <a:t>CUSTOMIZAÇÃO 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João Batista Duarte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Natasha Vitoria Marcedo Mafra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91139946</a:t>
                      </a:r>
                    </a:p>
                    <a:p>
                      <a:r>
                        <a:t>ILLIG#11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Ronald Do Carmo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Keidson Wilson Tavares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Rafael Auzier Feitosa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Kleyton Santos Da Conceição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91862620</a:t>
                      </a:r>
                    </a:p>
                    <a:p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Ramon Mello De Matos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Fernando Ronald Coelho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Jully Soares Da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Yasmin De Almeida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Jadyla Yasmim Constantino Trindade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80683548</a:t>
                      </a:r>
                    </a:p>
                    <a:p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Lucas Diniz Figueira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Cristhellen Dos Santos Ribeiro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Dinael Ijuma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Milena Andrade Da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Merilice Araújo Monteiro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65527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80682342</a:t>
                      </a:r>
                    </a:p>
                    <a:p>
                      <a:r>
                        <a:t>ILLIG#14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Darliane Lima De Souza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Jessica Freire Figueiredo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Stheffane Vitória Da Silva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Mary Graciane Nascimento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Sirley Kely De Lima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Britannic Bold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2023-02-24T14:26:15Z</dcterms:modified>
</cp:coreProperties>
</file>