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5C66D-2793-7890-F7AB-4C46B0EDE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1DCEAE-66D3-F590-B92C-88F04A70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1D131-8304-56AC-EA45-42272917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E2FA9-D4FA-CEEE-C3C2-F189EE9E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9EE87-D3BB-999E-6D74-A1C4667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2FD35-6B81-7268-5DA4-BC8CF77A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3D1880-7795-D100-4A65-F418D040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C8896-1688-B70F-9760-1B89931D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A998E-CEE5-8EC3-FC69-8D599B8A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7A723-3D1C-F895-B74B-061460B2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89A031-0852-04D3-31C5-796CB6C0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7BDC6C-ADFE-3378-5DAB-E00FE408D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AF813-6918-9868-2426-1121E05D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57CEF-5AC2-DC1A-6637-FF073304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5CCAD-A084-7464-54C7-999A5909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99B72-50B4-1D8D-1CE2-356A82DC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8B15E-433D-E308-D178-A87FE173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62B3B-4137-1A25-ACA2-ED90D6C2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A17D7-3BC8-12EC-FB1B-53A32CBB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5889F-5793-A7A0-BFE0-839C76A4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7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4F10-790C-524B-6278-8DE4DAC6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6AED8-D2A4-E5B4-F4B3-FB3B88252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087B1-E4A1-E269-C917-0E62FB4F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332AB-E11F-43F8-D07C-A51468CA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7C7669-3F32-CC86-F250-D93930A8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7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A44B3-ECC2-A58A-48E1-64E92C4A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3B72D-2757-5FEC-DD64-95BCF356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11294-12AD-ACF8-B800-C23E9BD3B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B2CC1D-7E48-569B-7293-1DD93CDB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07A55-0B41-9B29-E668-513C3606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F3FC4-EE36-7125-6059-2A3B361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4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B665D-6E7A-3CE2-D1EB-131C9EF9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7F127-E87A-EE2F-6DED-B3755A13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0C3D81-C451-7CCD-80BF-97CF53B6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847CA-6D00-A550-29E7-F7846233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B27912-CC01-8BFA-BC24-80958FD47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392EFB-9933-3E52-AA8F-AF98C29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6949AD-5C1A-EAAF-B4FE-0347623D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D46A22-3168-B82D-20F6-72A3FEB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1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BCB4-09CF-CF99-0472-C4C0DE58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8FAE5F-74F8-3991-7627-8DC64E9C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5C124-E44D-87A1-7549-4EDF185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34F5CC-4A13-230D-15FC-6923FD7A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8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BB58B-FBC5-69D0-E47C-921A49D0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8A55C-1755-96CC-D277-BA86F189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903380-C593-9BD8-330A-A83983E9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7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83227-6F6A-204C-A952-8B08527A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E4E3C-0C01-42F3-CDF8-0179308E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FFA7BB-D738-593D-B488-D99B314B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8BB301-D7CD-3868-32FE-FF3024EC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EE6F0F-548F-649D-72C1-4F2A706F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9CC67E-D585-7D2B-30BE-B4A3FD6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9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377A5-98F4-0302-6062-57E363AC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3B0B4-6C44-B8E3-F5CE-D7E4E9238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570DA1-FD0E-D071-11B3-8CF80219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6B8DE-DF38-08AB-F85E-E1D6BBE9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B9491-6903-AC37-CB98-79ACEFAC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3E64B4-1500-EEA2-536C-13E6E08D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4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2C9F26-3D66-AF65-06B3-F543F323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86683-0749-BAD0-7BF6-2EA603AB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F71C6-F35F-3AFF-06F5-CB8918F31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819B-632C-478F-8BD2-D22CADE3746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24C28-20A2-30B6-362F-FBEB6F343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D02DB-263A-5BC0-E6F1-3DD3AB08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3697-9D42-4756-B3AD-61309FF41B4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9CAA2A-E352-6752-DB2D-6371031429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91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165336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AC1705-5AD6-43E9-A18C-B13B74136685}"/>
              </a:ext>
            </a:extLst>
          </p:cNvPr>
          <p:cNvSpPr/>
          <p:nvPr/>
        </p:nvSpPr>
        <p:spPr>
          <a:xfrm>
            <a:off x="37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D74E77-E4E0-C5E0-B3FA-39564EFE5234}"/>
              </a:ext>
            </a:extLst>
          </p:cNvPr>
          <p:cNvSpPr/>
          <p:nvPr/>
        </p:nvSpPr>
        <p:spPr>
          <a:xfrm>
            <a:off x="73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4D51E2-8311-42EB-9F29-D09F4AC1373E}"/>
              </a:ext>
            </a:extLst>
          </p:cNvPr>
          <p:cNvSpPr/>
          <p:nvPr/>
        </p:nvSpPr>
        <p:spPr>
          <a:xfrm>
            <a:off x="109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0EBE81-7E93-C2A9-A905-EF5983B09180}"/>
              </a:ext>
            </a:extLst>
          </p:cNvPr>
          <p:cNvSpPr/>
          <p:nvPr/>
        </p:nvSpPr>
        <p:spPr>
          <a:xfrm>
            <a:off x="145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C9A6B-F4BD-D7B6-1ED7-D10A2E8CA6A9}"/>
              </a:ext>
            </a:extLst>
          </p:cNvPr>
          <p:cNvSpPr/>
          <p:nvPr/>
        </p:nvSpPr>
        <p:spPr>
          <a:xfrm>
            <a:off x="17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D28D79-BB90-6654-5279-3AE88F54EC29}"/>
              </a:ext>
            </a:extLst>
          </p:cNvPr>
          <p:cNvSpPr/>
          <p:nvPr/>
        </p:nvSpPr>
        <p:spPr>
          <a:xfrm>
            <a:off x="21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50F2B5-F512-2FA3-29C6-D05C5C86B0C9}"/>
              </a:ext>
            </a:extLst>
          </p:cNvPr>
          <p:cNvSpPr/>
          <p:nvPr/>
        </p:nvSpPr>
        <p:spPr>
          <a:xfrm>
            <a:off x="25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B1C8D7-8C8C-98D9-B7CF-1DD088FB60A2}"/>
              </a:ext>
            </a:extLst>
          </p:cNvPr>
          <p:cNvSpPr/>
          <p:nvPr/>
        </p:nvSpPr>
        <p:spPr>
          <a:xfrm>
            <a:off x="286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69A0FB-5B10-4B84-816A-5CDB9356470A}"/>
              </a:ext>
            </a:extLst>
          </p:cNvPr>
          <p:cNvSpPr/>
          <p:nvPr/>
        </p:nvSpPr>
        <p:spPr>
          <a:xfrm>
            <a:off x="322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42318DD-5E08-CCC4-3D02-7AC244537F0C}"/>
              </a:ext>
            </a:extLst>
          </p:cNvPr>
          <p:cNvSpPr/>
          <p:nvPr/>
        </p:nvSpPr>
        <p:spPr>
          <a:xfrm>
            <a:off x="35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0239DD2-1320-4DC8-2728-2875CA0855AD}"/>
              </a:ext>
            </a:extLst>
          </p:cNvPr>
          <p:cNvSpPr/>
          <p:nvPr/>
        </p:nvSpPr>
        <p:spPr>
          <a:xfrm>
            <a:off x="39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296CAD8-985E-5B15-4ABD-3DC45C6D2C68}"/>
              </a:ext>
            </a:extLst>
          </p:cNvPr>
          <p:cNvSpPr/>
          <p:nvPr/>
        </p:nvSpPr>
        <p:spPr>
          <a:xfrm>
            <a:off x="43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0A01B4-1335-1074-0AB3-8FBF63087594}"/>
              </a:ext>
            </a:extLst>
          </p:cNvPr>
          <p:cNvSpPr/>
          <p:nvPr/>
        </p:nvSpPr>
        <p:spPr>
          <a:xfrm>
            <a:off x="46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C3B94F4-8EB5-D45E-D7E1-FFD7560D3B24}"/>
              </a:ext>
            </a:extLst>
          </p:cNvPr>
          <p:cNvSpPr/>
          <p:nvPr/>
        </p:nvSpPr>
        <p:spPr>
          <a:xfrm>
            <a:off x="49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EF4A3B6-3FE3-A135-F534-5F9AA9038888}"/>
              </a:ext>
            </a:extLst>
          </p:cNvPr>
          <p:cNvSpPr/>
          <p:nvPr/>
        </p:nvSpPr>
        <p:spPr>
          <a:xfrm>
            <a:off x="53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F9175A6-A91C-BC36-557F-B01C7A721DCD}"/>
              </a:ext>
            </a:extLst>
          </p:cNvPr>
          <p:cNvSpPr/>
          <p:nvPr/>
        </p:nvSpPr>
        <p:spPr>
          <a:xfrm>
            <a:off x="571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4DF664A-E038-1553-ABE1-A19AB6155B8B}"/>
              </a:ext>
            </a:extLst>
          </p:cNvPr>
          <p:cNvSpPr/>
          <p:nvPr/>
        </p:nvSpPr>
        <p:spPr>
          <a:xfrm>
            <a:off x="607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E2E0F8E-AACF-AAA1-29BB-5F05F056C9EC}"/>
              </a:ext>
            </a:extLst>
          </p:cNvPr>
          <p:cNvSpPr/>
          <p:nvPr/>
        </p:nvSpPr>
        <p:spPr>
          <a:xfrm>
            <a:off x="64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76741D-35C4-9F9C-CB47-039CD30D0BD4}"/>
              </a:ext>
            </a:extLst>
          </p:cNvPr>
          <p:cNvSpPr/>
          <p:nvPr/>
        </p:nvSpPr>
        <p:spPr>
          <a:xfrm>
            <a:off x="67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FFA5B4F-ED97-1918-3989-61520224B8EB}"/>
              </a:ext>
            </a:extLst>
          </p:cNvPr>
          <p:cNvSpPr/>
          <p:nvPr/>
        </p:nvSpPr>
        <p:spPr>
          <a:xfrm>
            <a:off x="71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D93AF81-2D9C-2AB9-3FE0-7DAD7628FF25}"/>
              </a:ext>
            </a:extLst>
          </p:cNvPr>
          <p:cNvSpPr/>
          <p:nvPr/>
        </p:nvSpPr>
        <p:spPr>
          <a:xfrm>
            <a:off x="74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D7CF225-7568-9133-F99D-65F319EA4C98}"/>
              </a:ext>
            </a:extLst>
          </p:cNvPr>
          <p:cNvSpPr/>
          <p:nvPr/>
        </p:nvSpPr>
        <p:spPr>
          <a:xfrm>
            <a:off x="78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2B33578-0D75-3108-6EC7-45070C6DE4FE}"/>
              </a:ext>
            </a:extLst>
          </p:cNvPr>
          <p:cNvSpPr/>
          <p:nvPr/>
        </p:nvSpPr>
        <p:spPr>
          <a:xfrm>
            <a:off x="82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D1AB4D8-82A9-095A-182D-258C7A8D6E61}"/>
              </a:ext>
            </a:extLst>
          </p:cNvPr>
          <p:cNvSpPr/>
          <p:nvPr/>
        </p:nvSpPr>
        <p:spPr>
          <a:xfrm>
            <a:off x="856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B81FBF5-F323-7DBD-5285-1F9B2221A375}"/>
              </a:ext>
            </a:extLst>
          </p:cNvPr>
          <p:cNvSpPr/>
          <p:nvPr/>
        </p:nvSpPr>
        <p:spPr>
          <a:xfrm>
            <a:off x="892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8345C9D-F3A8-F460-E1EC-4555274B904D}"/>
              </a:ext>
            </a:extLst>
          </p:cNvPr>
          <p:cNvSpPr/>
          <p:nvPr/>
        </p:nvSpPr>
        <p:spPr>
          <a:xfrm>
            <a:off x="92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24D23D0-F30D-9635-32AD-225C473294B8}"/>
              </a:ext>
            </a:extLst>
          </p:cNvPr>
          <p:cNvSpPr/>
          <p:nvPr/>
        </p:nvSpPr>
        <p:spPr>
          <a:xfrm>
            <a:off x="96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C391B8-1072-8EA9-EA89-96698CE29F66}"/>
              </a:ext>
            </a:extLst>
          </p:cNvPr>
          <p:cNvSpPr/>
          <p:nvPr/>
        </p:nvSpPr>
        <p:spPr>
          <a:xfrm>
            <a:off x="100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F3E7BB-DCE9-3BD4-4395-7C5C60509EE1}"/>
              </a:ext>
            </a:extLst>
          </p:cNvPr>
          <p:cNvSpPr/>
          <p:nvPr/>
        </p:nvSpPr>
        <p:spPr>
          <a:xfrm>
            <a:off x="1034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EF4E36C-051B-2801-CFE4-66326DAF98F5}"/>
              </a:ext>
            </a:extLst>
          </p:cNvPr>
          <p:cNvSpPr/>
          <p:nvPr/>
        </p:nvSpPr>
        <p:spPr>
          <a:xfrm>
            <a:off x="1070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C79229E-9770-ED9C-6A7A-C3043DE69C2B}"/>
              </a:ext>
            </a:extLst>
          </p:cNvPr>
          <p:cNvSpPr/>
          <p:nvPr/>
        </p:nvSpPr>
        <p:spPr>
          <a:xfrm>
            <a:off x="1106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E18D09F-22AF-B120-3D03-EEA50CA35D48}"/>
              </a:ext>
            </a:extLst>
          </p:cNvPr>
          <p:cNvSpPr/>
          <p:nvPr/>
        </p:nvSpPr>
        <p:spPr>
          <a:xfrm>
            <a:off x="1142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4BA3F56-1A5E-1FCE-20C1-18E512DE55F6}"/>
              </a:ext>
            </a:extLst>
          </p:cNvPr>
          <p:cNvSpPr txBox="1"/>
          <p:nvPr/>
        </p:nvSpPr>
        <p:spPr>
          <a:xfrm>
            <a:off x="199823" y="117446"/>
            <a:ext cx="179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Instruções R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052B7F5-D642-0573-38AA-CB7B6A08C4AD}"/>
              </a:ext>
            </a:extLst>
          </p:cNvPr>
          <p:cNvCxnSpPr>
            <a:cxnSpLocks/>
          </p:cNvCxnSpPr>
          <p:nvPr/>
        </p:nvCxnSpPr>
        <p:spPr>
          <a:xfrm>
            <a:off x="377505" y="2315361"/>
            <a:ext cx="10800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56B3480-A45C-9A53-581B-960AA86F4959}"/>
              </a:ext>
            </a:extLst>
          </p:cNvPr>
          <p:cNvCxnSpPr>
            <a:cxnSpLocks/>
          </p:cNvCxnSpPr>
          <p:nvPr/>
        </p:nvCxnSpPr>
        <p:spPr>
          <a:xfrm>
            <a:off x="1457505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85DE4F78-9A04-00E3-D51D-518DB56A9D31}"/>
              </a:ext>
            </a:extLst>
          </p:cNvPr>
          <p:cNvCxnSpPr>
            <a:cxnSpLocks/>
          </p:cNvCxnSpPr>
          <p:nvPr/>
        </p:nvCxnSpPr>
        <p:spPr>
          <a:xfrm>
            <a:off x="3242879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2079E0A-C95B-14D6-776A-8E296C9D7F92}"/>
              </a:ext>
            </a:extLst>
          </p:cNvPr>
          <p:cNvCxnSpPr>
            <a:cxnSpLocks/>
          </p:cNvCxnSpPr>
          <p:nvPr/>
        </p:nvCxnSpPr>
        <p:spPr>
          <a:xfrm>
            <a:off x="5028254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DA7273F-9C03-FE26-32B7-92A10489D7E2}"/>
              </a:ext>
            </a:extLst>
          </p:cNvPr>
          <p:cNvCxnSpPr>
            <a:cxnSpLocks/>
          </p:cNvCxnSpPr>
          <p:nvPr/>
        </p:nvCxnSpPr>
        <p:spPr>
          <a:xfrm>
            <a:off x="6799003" y="2315361"/>
            <a:ext cx="4981498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2235CFB-25DB-3D49-97FC-536549C85A21}"/>
              </a:ext>
            </a:extLst>
          </p:cNvPr>
          <p:cNvSpPr txBox="1"/>
          <p:nvPr/>
        </p:nvSpPr>
        <p:spPr>
          <a:xfrm>
            <a:off x="589881" y="184108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3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6F4B885-AF23-0E09-EF52-218546BB5C86}"/>
              </a:ext>
            </a:extLst>
          </p:cNvPr>
          <p:cNvSpPr txBox="1"/>
          <p:nvPr/>
        </p:nvSpPr>
        <p:spPr>
          <a:xfrm>
            <a:off x="2082118" y="184108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RD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07C2491-3624-21C2-1901-CF129A2A8768}"/>
              </a:ext>
            </a:extLst>
          </p:cNvPr>
          <p:cNvSpPr txBox="1"/>
          <p:nvPr/>
        </p:nvSpPr>
        <p:spPr>
          <a:xfrm>
            <a:off x="3839942" y="1853696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RT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F8B9C28-FA4E-9016-D8EB-0889233AD95F}"/>
              </a:ext>
            </a:extLst>
          </p:cNvPr>
          <p:cNvSpPr txBox="1"/>
          <p:nvPr/>
        </p:nvSpPr>
        <p:spPr>
          <a:xfrm>
            <a:off x="5509234" y="184108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9BEF9AF-C6BA-D32D-3059-D04F7DF775AA}"/>
              </a:ext>
            </a:extLst>
          </p:cNvPr>
          <p:cNvSpPr txBox="1"/>
          <p:nvPr/>
        </p:nvSpPr>
        <p:spPr>
          <a:xfrm>
            <a:off x="8929752" y="1853696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14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Inutilizado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E6B972E-9690-17F4-D3EF-243BAD961268}"/>
              </a:ext>
            </a:extLst>
          </p:cNvPr>
          <p:cNvSpPr txBox="1"/>
          <p:nvPr/>
        </p:nvSpPr>
        <p:spPr>
          <a:xfrm>
            <a:off x="377505" y="391711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OpCodes: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Arial Black" panose="020B0A04020102020204" pitchFamily="34" charset="0"/>
              </a:rPr>
              <a:t>add</a:t>
            </a:r>
            <a:r>
              <a:rPr lang="pt-BR" dirty="0">
                <a:latin typeface="Arial Black" panose="020B0A04020102020204" pitchFamily="34" charset="0"/>
              </a:rPr>
              <a:t>   	: 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Arial Black" panose="020B0A04020102020204" pitchFamily="34" charset="0"/>
              </a:rPr>
              <a:t>mul</a:t>
            </a:r>
            <a:r>
              <a:rPr lang="pt-BR" dirty="0">
                <a:latin typeface="Arial Black" panose="020B0A04020102020204" pitchFamily="34" charset="0"/>
              </a:rPr>
              <a:t>	  	: 001	</a:t>
            </a:r>
          </a:p>
        </p:txBody>
      </p:sp>
    </p:spTree>
    <p:extLst>
      <p:ext uri="{BB962C8B-B14F-4D97-AF65-F5344CB8AC3E}">
        <p14:creationId xmlns:p14="http://schemas.microsoft.com/office/powerpoint/2010/main" val="379327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F03E3-6B4B-CEC8-C195-9B2AF82B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91A4CC-AA20-7F00-B164-B0ED157E38C9}"/>
              </a:ext>
            </a:extLst>
          </p:cNvPr>
          <p:cNvSpPr/>
          <p:nvPr/>
        </p:nvSpPr>
        <p:spPr>
          <a:xfrm>
            <a:off x="37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8657E5-BC5B-F5C2-188F-2C85054C41E2}"/>
              </a:ext>
            </a:extLst>
          </p:cNvPr>
          <p:cNvSpPr/>
          <p:nvPr/>
        </p:nvSpPr>
        <p:spPr>
          <a:xfrm>
            <a:off x="73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C6D8D6-80C4-8111-829A-58AD0B9F9CBF}"/>
              </a:ext>
            </a:extLst>
          </p:cNvPr>
          <p:cNvSpPr/>
          <p:nvPr/>
        </p:nvSpPr>
        <p:spPr>
          <a:xfrm>
            <a:off x="109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0CDEF-019C-6C3C-56BF-1C0415AEEB8F}"/>
              </a:ext>
            </a:extLst>
          </p:cNvPr>
          <p:cNvSpPr/>
          <p:nvPr/>
        </p:nvSpPr>
        <p:spPr>
          <a:xfrm>
            <a:off x="145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68A414-832B-819C-93EB-B2FB40FB4C5E}"/>
              </a:ext>
            </a:extLst>
          </p:cNvPr>
          <p:cNvSpPr/>
          <p:nvPr/>
        </p:nvSpPr>
        <p:spPr>
          <a:xfrm>
            <a:off x="17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201634-20D7-AEBF-D5B4-4BE24FCDEBC4}"/>
              </a:ext>
            </a:extLst>
          </p:cNvPr>
          <p:cNvSpPr/>
          <p:nvPr/>
        </p:nvSpPr>
        <p:spPr>
          <a:xfrm>
            <a:off x="21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084DD57-429F-36DF-F76A-3A8D12E1E0F4}"/>
              </a:ext>
            </a:extLst>
          </p:cNvPr>
          <p:cNvSpPr/>
          <p:nvPr/>
        </p:nvSpPr>
        <p:spPr>
          <a:xfrm>
            <a:off x="25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B593AB-F3B1-E321-69C4-560E9A7A22F5}"/>
              </a:ext>
            </a:extLst>
          </p:cNvPr>
          <p:cNvSpPr/>
          <p:nvPr/>
        </p:nvSpPr>
        <p:spPr>
          <a:xfrm>
            <a:off x="286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0CADD4E-B332-1086-3D86-7E25DB25CE82}"/>
              </a:ext>
            </a:extLst>
          </p:cNvPr>
          <p:cNvSpPr/>
          <p:nvPr/>
        </p:nvSpPr>
        <p:spPr>
          <a:xfrm>
            <a:off x="322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FCB506-8953-E27A-B6EE-EA80813CD10A}"/>
              </a:ext>
            </a:extLst>
          </p:cNvPr>
          <p:cNvSpPr/>
          <p:nvPr/>
        </p:nvSpPr>
        <p:spPr>
          <a:xfrm>
            <a:off x="35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97A301-D57A-7EAF-D4B9-0FDED9B0D463}"/>
              </a:ext>
            </a:extLst>
          </p:cNvPr>
          <p:cNvSpPr/>
          <p:nvPr/>
        </p:nvSpPr>
        <p:spPr>
          <a:xfrm>
            <a:off x="39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700F04-329A-F17D-74DC-7ED2C0C25F9D}"/>
              </a:ext>
            </a:extLst>
          </p:cNvPr>
          <p:cNvSpPr/>
          <p:nvPr/>
        </p:nvSpPr>
        <p:spPr>
          <a:xfrm>
            <a:off x="43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F6B4227-4FCD-829F-FC93-CFFE40801E40}"/>
              </a:ext>
            </a:extLst>
          </p:cNvPr>
          <p:cNvSpPr/>
          <p:nvPr/>
        </p:nvSpPr>
        <p:spPr>
          <a:xfrm>
            <a:off x="46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0FC2E3-6AFE-F068-BA98-C1D0A8029508}"/>
              </a:ext>
            </a:extLst>
          </p:cNvPr>
          <p:cNvSpPr/>
          <p:nvPr/>
        </p:nvSpPr>
        <p:spPr>
          <a:xfrm>
            <a:off x="49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E999C2-D3D2-0A14-FCAF-E505FB389F3D}"/>
              </a:ext>
            </a:extLst>
          </p:cNvPr>
          <p:cNvSpPr/>
          <p:nvPr/>
        </p:nvSpPr>
        <p:spPr>
          <a:xfrm>
            <a:off x="53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99D76D1-25D2-3E82-6C25-CCDD10EC722A}"/>
              </a:ext>
            </a:extLst>
          </p:cNvPr>
          <p:cNvSpPr/>
          <p:nvPr/>
        </p:nvSpPr>
        <p:spPr>
          <a:xfrm>
            <a:off x="571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017AD4-7588-E5AE-385F-30B9FB48D82A}"/>
              </a:ext>
            </a:extLst>
          </p:cNvPr>
          <p:cNvSpPr/>
          <p:nvPr/>
        </p:nvSpPr>
        <p:spPr>
          <a:xfrm>
            <a:off x="607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6B42116-B354-DF3F-B44B-1B65E6F4BC90}"/>
              </a:ext>
            </a:extLst>
          </p:cNvPr>
          <p:cNvSpPr/>
          <p:nvPr/>
        </p:nvSpPr>
        <p:spPr>
          <a:xfrm>
            <a:off x="64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04192A-A944-80C5-6F13-D3D5CB1048FF}"/>
              </a:ext>
            </a:extLst>
          </p:cNvPr>
          <p:cNvSpPr/>
          <p:nvPr/>
        </p:nvSpPr>
        <p:spPr>
          <a:xfrm>
            <a:off x="67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F5D8ECB-057B-4AE5-0C94-0E6EEA69F58E}"/>
              </a:ext>
            </a:extLst>
          </p:cNvPr>
          <p:cNvSpPr/>
          <p:nvPr/>
        </p:nvSpPr>
        <p:spPr>
          <a:xfrm>
            <a:off x="71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10F796-E331-6C7F-1991-5AFD18945B51}"/>
              </a:ext>
            </a:extLst>
          </p:cNvPr>
          <p:cNvSpPr/>
          <p:nvPr/>
        </p:nvSpPr>
        <p:spPr>
          <a:xfrm>
            <a:off x="74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BFBCE9-D70D-A77B-41E6-9FB0807D8426}"/>
              </a:ext>
            </a:extLst>
          </p:cNvPr>
          <p:cNvSpPr/>
          <p:nvPr/>
        </p:nvSpPr>
        <p:spPr>
          <a:xfrm>
            <a:off x="78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0E4AAC3-F652-311A-DF37-DAB6B966CD44}"/>
              </a:ext>
            </a:extLst>
          </p:cNvPr>
          <p:cNvSpPr/>
          <p:nvPr/>
        </p:nvSpPr>
        <p:spPr>
          <a:xfrm>
            <a:off x="82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417FCCF-1707-5A75-D956-397C631E4EBF}"/>
              </a:ext>
            </a:extLst>
          </p:cNvPr>
          <p:cNvSpPr/>
          <p:nvPr/>
        </p:nvSpPr>
        <p:spPr>
          <a:xfrm>
            <a:off x="856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D87429B-091A-97F8-D57C-E52407B2F94A}"/>
              </a:ext>
            </a:extLst>
          </p:cNvPr>
          <p:cNvSpPr/>
          <p:nvPr/>
        </p:nvSpPr>
        <p:spPr>
          <a:xfrm>
            <a:off x="892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ABB2A90-1DD8-78E8-0C8E-35F233E1775E}"/>
              </a:ext>
            </a:extLst>
          </p:cNvPr>
          <p:cNvSpPr/>
          <p:nvPr/>
        </p:nvSpPr>
        <p:spPr>
          <a:xfrm>
            <a:off x="92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1C98FB-879B-9FBD-5D6C-9F526F7BFFA3}"/>
              </a:ext>
            </a:extLst>
          </p:cNvPr>
          <p:cNvSpPr/>
          <p:nvPr/>
        </p:nvSpPr>
        <p:spPr>
          <a:xfrm>
            <a:off x="96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6DC9020-3DE2-AD7F-D925-6133277547E8}"/>
              </a:ext>
            </a:extLst>
          </p:cNvPr>
          <p:cNvSpPr/>
          <p:nvPr/>
        </p:nvSpPr>
        <p:spPr>
          <a:xfrm>
            <a:off x="100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3030459-532D-2195-B4B3-D5E94FC55930}"/>
              </a:ext>
            </a:extLst>
          </p:cNvPr>
          <p:cNvSpPr/>
          <p:nvPr/>
        </p:nvSpPr>
        <p:spPr>
          <a:xfrm>
            <a:off x="1034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3FA2B47-BC28-9C3E-3A55-BAEE32B7EDCE}"/>
              </a:ext>
            </a:extLst>
          </p:cNvPr>
          <p:cNvSpPr/>
          <p:nvPr/>
        </p:nvSpPr>
        <p:spPr>
          <a:xfrm>
            <a:off x="1070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4CD68A8-D7C1-CCE0-9B2A-9B16D755E308}"/>
              </a:ext>
            </a:extLst>
          </p:cNvPr>
          <p:cNvSpPr/>
          <p:nvPr/>
        </p:nvSpPr>
        <p:spPr>
          <a:xfrm>
            <a:off x="1106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37FF0EB-6BA7-6B90-D216-69C804BFAD10}"/>
              </a:ext>
            </a:extLst>
          </p:cNvPr>
          <p:cNvSpPr/>
          <p:nvPr/>
        </p:nvSpPr>
        <p:spPr>
          <a:xfrm>
            <a:off x="1142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31730C7-C40E-BB84-EC6A-4B07871B1A71}"/>
              </a:ext>
            </a:extLst>
          </p:cNvPr>
          <p:cNvSpPr txBox="1"/>
          <p:nvPr/>
        </p:nvSpPr>
        <p:spPr>
          <a:xfrm>
            <a:off x="199823" y="117446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Instruções I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9D6B277-5E59-EC9F-ED48-C2B09191ABF4}"/>
              </a:ext>
            </a:extLst>
          </p:cNvPr>
          <p:cNvCxnSpPr>
            <a:cxnSpLocks/>
          </p:cNvCxnSpPr>
          <p:nvPr/>
        </p:nvCxnSpPr>
        <p:spPr>
          <a:xfrm>
            <a:off x="377505" y="2315361"/>
            <a:ext cx="10800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1E8A638-D6F6-AE46-B4E9-D7420B878D69}"/>
              </a:ext>
            </a:extLst>
          </p:cNvPr>
          <p:cNvCxnSpPr>
            <a:cxnSpLocks/>
          </p:cNvCxnSpPr>
          <p:nvPr/>
        </p:nvCxnSpPr>
        <p:spPr>
          <a:xfrm>
            <a:off x="1457505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FCDAEDE-1B73-3942-74F3-436C489A3F97}"/>
              </a:ext>
            </a:extLst>
          </p:cNvPr>
          <p:cNvCxnSpPr>
            <a:cxnSpLocks/>
          </p:cNvCxnSpPr>
          <p:nvPr/>
        </p:nvCxnSpPr>
        <p:spPr>
          <a:xfrm>
            <a:off x="3242879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5C5B52C-2C39-908E-FB30-93C2F2116627}"/>
              </a:ext>
            </a:extLst>
          </p:cNvPr>
          <p:cNvCxnSpPr>
            <a:cxnSpLocks/>
          </p:cNvCxnSpPr>
          <p:nvPr/>
        </p:nvCxnSpPr>
        <p:spPr>
          <a:xfrm>
            <a:off x="5028254" y="2315361"/>
            <a:ext cx="5558652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7BA817E-3E9B-98FB-1D03-DE31305871BA}"/>
              </a:ext>
            </a:extLst>
          </p:cNvPr>
          <p:cNvCxnSpPr>
            <a:cxnSpLocks/>
          </p:cNvCxnSpPr>
          <p:nvPr/>
        </p:nvCxnSpPr>
        <p:spPr>
          <a:xfrm>
            <a:off x="10692858" y="2315361"/>
            <a:ext cx="10800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FBC5B1C-3FC7-A4E6-45DE-EDFBF38A0762}"/>
              </a:ext>
            </a:extLst>
          </p:cNvPr>
          <p:cNvSpPr txBox="1"/>
          <p:nvPr/>
        </p:nvSpPr>
        <p:spPr>
          <a:xfrm>
            <a:off x="589881" y="184108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3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CE94B3C-BA06-6850-4E7D-BC9B0ABAE2E7}"/>
              </a:ext>
            </a:extLst>
          </p:cNvPr>
          <p:cNvSpPr txBox="1"/>
          <p:nvPr/>
        </p:nvSpPr>
        <p:spPr>
          <a:xfrm>
            <a:off x="2082118" y="184108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RD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AE717AE-C824-255F-08FD-6AF76F063195}"/>
              </a:ext>
            </a:extLst>
          </p:cNvPr>
          <p:cNvSpPr txBox="1"/>
          <p:nvPr/>
        </p:nvSpPr>
        <p:spPr>
          <a:xfrm>
            <a:off x="3839942" y="1853696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RT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5D27C9F-F49D-F7CF-3135-8D4C87571A96}"/>
              </a:ext>
            </a:extLst>
          </p:cNvPr>
          <p:cNvSpPr txBox="1"/>
          <p:nvPr/>
        </p:nvSpPr>
        <p:spPr>
          <a:xfrm>
            <a:off x="7127118" y="1841083"/>
            <a:ext cx="1079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16 bits</a:t>
            </a:r>
          </a:p>
          <a:p>
            <a:pPr algn="ctr"/>
            <a:r>
              <a:rPr lang="pt-BR" sz="1200" dirty="0" err="1">
                <a:latin typeface="Arial Black" panose="020B0A04020102020204" pitchFamily="34" charset="0"/>
              </a:rPr>
              <a:t>Immediate</a:t>
            </a:r>
            <a:endParaRPr lang="pt-BR" sz="1200" dirty="0">
              <a:latin typeface="Arial Black" panose="020B0A040201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D9EBD96-B13D-8E3B-F3B3-D58BC6796161}"/>
              </a:ext>
            </a:extLst>
          </p:cNvPr>
          <p:cNvSpPr txBox="1"/>
          <p:nvPr/>
        </p:nvSpPr>
        <p:spPr>
          <a:xfrm>
            <a:off x="10715786" y="184108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3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Inutilizado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FEC864F-44EF-6153-0648-39691AF70395}"/>
              </a:ext>
            </a:extLst>
          </p:cNvPr>
          <p:cNvSpPr txBox="1"/>
          <p:nvPr/>
        </p:nvSpPr>
        <p:spPr>
          <a:xfrm>
            <a:off x="377505" y="391711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OpCodes: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Arial Black" panose="020B0A04020102020204" pitchFamily="34" charset="0"/>
              </a:rPr>
              <a:t>addi</a:t>
            </a:r>
            <a:r>
              <a:rPr lang="pt-BR" dirty="0">
                <a:latin typeface="Arial Black" panose="020B0A04020102020204" pitchFamily="34" charset="0"/>
              </a:rPr>
              <a:t>   	: 010	</a:t>
            </a:r>
          </a:p>
        </p:txBody>
      </p:sp>
    </p:spTree>
    <p:extLst>
      <p:ext uri="{BB962C8B-B14F-4D97-AF65-F5344CB8AC3E}">
        <p14:creationId xmlns:p14="http://schemas.microsoft.com/office/powerpoint/2010/main" val="237278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6960-89C7-B300-883F-A98A19B2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3860AF-210F-1D60-91B9-D24BD028FCEE}"/>
              </a:ext>
            </a:extLst>
          </p:cNvPr>
          <p:cNvSpPr/>
          <p:nvPr/>
        </p:nvSpPr>
        <p:spPr>
          <a:xfrm>
            <a:off x="37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005198-8FE1-8154-D1AA-A4A44750577C}"/>
              </a:ext>
            </a:extLst>
          </p:cNvPr>
          <p:cNvSpPr/>
          <p:nvPr/>
        </p:nvSpPr>
        <p:spPr>
          <a:xfrm>
            <a:off x="73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15D351-43DC-4F81-E6FB-94C1DC5E658F}"/>
              </a:ext>
            </a:extLst>
          </p:cNvPr>
          <p:cNvSpPr/>
          <p:nvPr/>
        </p:nvSpPr>
        <p:spPr>
          <a:xfrm>
            <a:off x="109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3200F1-E1B5-D85C-D81A-254DDCAD5A03}"/>
              </a:ext>
            </a:extLst>
          </p:cNvPr>
          <p:cNvSpPr/>
          <p:nvPr/>
        </p:nvSpPr>
        <p:spPr>
          <a:xfrm>
            <a:off x="145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F7A5A8-E173-5486-F5F5-727157C9AF06}"/>
              </a:ext>
            </a:extLst>
          </p:cNvPr>
          <p:cNvSpPr/>
          <p:nvPr/>
        </p:nvSpPr>
        <p:spPr>
          <a:xfrm>
            <a:off x="17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7650AF3-00A2-43B9-7CFB-397F7FFB2672}"/>
              </a:ext>
            </a:extLst>
          </p:cNvPr>
          <p:cNvSpPr/>
          <p:nvPr/>
        </p:nvSpPr>
        <p:spPr>
          <a:xfrm>
            <a:off x="21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744D4A-01B8-F6CF-0ADF-FFB5F05057FC}"/>
              </a:ext>
            </a:extLst>
          </p:cNvPr>
          <p:cNvSpPr/>
          <p:nvPr/>
        </p:nvSpPr>
        <p:spPr>
          <a:xfrm>
            <a:off x="25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2800572-3335-FA10-9380-20D0A71E5059}"/>
              </a:ext>
            </a:extLst>
          </p:cNvPr>
          <p:cNvSpPr/>
          <p:nvPr/>
        </p:nvSpPr>
        <p:spPr>
          <a:xfrm>
            <a:off x="286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9263D4-4296-1C09-B482-8FAB8E885308}"/>
              </a:ext>
            </a:extLst>
          </p:cNvPr>
          <p:cNvSpPr/>
          <p:nvPr/>
        </p:nvSpPr>
        <p:spPr>
          <a:xfrm>
            <a:off x="322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D2CB799-4953-A56E-D836-37A205D2CA6B}"/>
              </a:ext>
            </a:extLst>
          </p:cNvPr>
          <p:cNvSpPr/>
          <p:nvPr/>
        </p:nvSpPr>
        <p:spPr>
          <a:xfrm>
            <a:off x="35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4C5D272-414C-40CD-5C20-68B6DD093CD9}"/>
              </a:ext>
            </a:extLst>
          </p:cNvPr>
          <p:cNvSpPr/>
          <p:nvPr/>
        </p:nvSpPr>
        <p:spPr>
          <a:xfrm>
            <a:off x="39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4AA952-2F7C-5A12-A1CA-D37AC136F3D0}"/>
              </a:ext>
            </a:extLst>
          </p:cNvPr>
          <p:cNvSpPr/>
          <p:nvPr/>
        </p:nvSpPr>
        <p:spPr>
          <a:xfrm>
            <a:off x="43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AAB885-F64B-C317-61E3-22EC410D348D}"/>
              </a:ext>
            </a:extLst>
          </p:cNvPr>
          <p:cNvSpPr/>
          <p:nvPr/>
        </p:nvSpPr>
        <p:spPr>
          <a:xfrm>
            <a:off x="46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79803A-E346-48C3-AA89-13378C45BAED}"/>
              </a:ext>
            </a:extLst>
          </p:cNvPr>
          <p:cNvSpPr/>
          <p:nvPr/>
        </p:nvSpPr>
        <p:spPr>
          <a:xfrm>
            <a:off x="49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61FC68-67F2-9301-4B23-C15933A155E8}"/>
              </a:ext>
            </a:extLst>
          </p:cNvPr>
          <p:cNvSpPr/>
          <p:nvPr/>
        </p:nvSpPr>
        <p:spPr>
          <a:xfrm>
            <a:off x="53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FC3288-2203-8670-6C45-A83093B04031}"/>
              </a:ext>
            </a:extLst>
          </p:cNvPr>
          <p:cNvSpPr/>
          <p:nvPr/>
        </p:nvSpPr>
        <p:spPr>
          <a:xfrm>
            <a:off x="571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1183E5C-23BE-05AD-050E-455EB3B390F2}"/>
              </a:ext>
            </a:extLst>
          </p:cNvPr>
          <p:cNvSpPr/>
          <p:nvPr/>
        </p:nvSpPr>
        <p:spPr>
          <a:xfrm>
            <a:off x="607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2DFBC99-2A24-2003-A763-F5178C572EE1}"/>
              </a:ext>
            </a:extLst>
          </p:cNvPr>
          <p:cNvSpPr/>
          <p:nvPr/>
        </p:nvSpPr>
        <p:spPr>
          <a:xfrm>
            <a:off x="64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6630D3-0064-9EFF-9DDE-8670979B602F}"/>
              </a:ext>
            </a:extLst>
          </p:cNvPr>
          <p:cNvSpPr/>
          <p:nvPr/>
        </p:nvSpPr>
        <p:spPr>
          <a:xfrm>
            <a:off x="67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45E35F0-E5D0-53C7-0A7F-9EFBA0AFE4DE}"/>
              </a:ext>
            </a:extLst>
          </p:cNvPr>
          <p:cNvSpPr/>
          <p:nvPr/>
        </p:nvSpPr>
        <p:spPr>
          <a:xfrm>
            <a:off x="71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BB16523-E0E1-0608-049A-95B79F93A733}"/>
              </a:ext>
            </a:extLst>
          </p:cNvPr>
          <p:cNvSpPr/>
          <p:nvPr/>
        </p:nvSpPr>
        <p:spPr>
          <a:xfrm>
            <a:off x="74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074CC7E-FDD1-2FE2-D349-DB6A77884BC7}"/>
              </a:ext>
            </a:extLst>
          </p:cNvPr>
          <p:cNvSpPr/>
          <p:nvPr/>
        </p:nvSpPr>
        <p:spPr>
          <a:xfrm>
            <a:off x="78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58C9B46-DE3A-6DBA-BE2B-CB0D4FAA7E70}"/>
              </a:ext>
            </a:extLst>
          </p:cNvPr>
          <p:cNvSpPr/>
          <p:nvPr/>
        </p:nvSpPr>
        <p:spPr>
          <a:xfrm>
            <a:off x="82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F241B8-B459-9BD8-A3F4-6AD946197B86}"/>
              </a:ext>
            </a:extLst>
          </p:cNvPr>
          <p:cNvSpPr/>
          <p:nvPr/>
        </p:nvSpPr>
        <p:spPr>
          <a:xfrm>
            <a:off x="856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0AA3993-417A-3537-ED76-6904C99B3187}"/>
              </a:ext>
            </a:extLst>
          </p:cNvPr>
          <p:cNvSpPr/>
          <p:nvPr/>
        </p:nvSpPr>
        <p:spPr>
          <a:xfrm>
            <a:off x="892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F8FA39E-37BC-C317-F601-F413AAD05D0A}"/>
              </a:ext>
            </a:extLst>
          </p:cNvPr>
          <p:cNvSpPr/>
          <p:nvPr/>
        </p:nvSpPr>
        <p:spPr>
          <a:xfrm>
            <a:off x="92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542855-5D94-9C57-5011-3F112B72DE3E}"/>
              </a:ext>
            </a:extLst>
          </p:cNvPr>
          <p:cNvSpPr/>
          <p:nvPr/>
        </p:nvSpPr>
        <p:spPr>
          <a:xfrm>
            <a:off x="96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854320A-FE4D-262E-7735-F277E655219F}"/>
              </a:ext>
            </a:extLst>
          </p:cNvPr>
          <p:cNvSpPr/>
          <p:nvPr/>
        </p:nvSpPr>
        <p:spPr>
          <a:xfrm>
            <a:off x="100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0453083-AA18-85B0-AC6D-E3431C645611}"/>
              </a:ext>
            </a:extLst>
          </p:cNvPr>
          <p:cNvSpPr/>
          <p:nvPr/>
        </p:nvSpPr>
        <p:spPr>
          <a:xfrm>
            <a:off x="1034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E5ECD9-BBFB-D352-D331-87650A66E1C4}"/>
              </a:ext>
            </a:extLst>
          </p:cNvPr>
          <p:cNvSpPr/>
          <p:nvPr/>
        </p:nvSpPr>
        <p:spPr>
          <a:xfrm>
            <a:off x="1070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E61660E-E5A4-2587-1C61-9B757D6906EE}"/>
              </a:ext>
            </a:extLst>
          </p:cNvPr>
          <p:cNvSpPr/>
          <p:nvPr/>
        </p:nvSpPr>
        <p:spPr>
          <a:xfrm>
            <a:off x="1106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BD11333-A314-FF10-4BCE-29EFAE1C08AA}"/>
              </a:ext>
            </a:extLst>
          </p:cNvPr>
          <p:cNvSpPr/>
          <p:nvPr/>
        </p:nvSpPr>
        <p:spPr>
          <a:xfrm>
            <a:off x="1142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FF4EBD6-F6BD-85C6-D94A-0ECC58AA841F}"/>
              </a:ext>
            </a:extLst>
          </p:cNvPr>
          <p:cNvSpPr txBox="1"/>
          <p:nvPr/>
        </p:nvSpPr>
        <p:spPr>
          <a:xfrm>
            <a:off x="199823" y="11744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Instruções j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9469E58-DCD1-011C-D0D2-69827F906B8E}"/>
              </a:ext>
            </a:extLst>
          </p:cNvPr>
          <p:cNvCxnSpPr>
            <a:cxnSpLocks/>
          </p:cNvCxnSpPr>
          <p:nvPr/>
        </p:nvCxnSpPr>
        <p:spPr>
          <a:xfrm>
            <a:off x="377505" y="2315361"/>
            <a:ext cx="10800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9F70D32-6FE9-456B-39DA-22B11FAF070E}"/>
              </a:ext>
            </a:extLst>
          </p:cNvPr>
          <p:cNvCxnSpPr>
            <a:cxnSpLocks/>
          </p:cNvCxnSpPr>
          <p:nvPr/>
        </p:nvCxnSpPr>
        <p:spPr>
          <a:xfrm>
            <a:off x="1457505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C66A4A-1E34-AE7C-5442-CC2AEF6E7B91}"/>
              </a:ext>
            </a:extLst>
          </p:cNvPr>
          <p:cNvCxnSpPr>
            <a:cxnSpLocks/>
          </p:cNvCxnSpPr>
          <p:nvPr/>
        </p:nvCxnSpPr>
        <p:spPr>
          <a:xfrm>
            <a:off x="3242879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C0D85CC-B725-9DC9-AB05-48A20DC23023}"/>
              </a:ext>
            </a:extLst>
          </p:cNvPr>
          <p:cNvCxnSpPr>
            <a:cxnSpLocks/>
          </p:cNvCxnSpPr>
          <p:nvPr/>
        </p:nvCxnSpPr>
        <p:spPr>
          <a:xfrm>
            <a:off x="5028254" y="2315361"/>
            <a:ext cx="286798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93C1DD7-F092-1BDB-BC21-58D3028AFBAC}"/>
              </a:ext>
            </a:extLst>
          </p:cNvPr>
          <p:cNvCxnSpPr>
            <a:cxnSpLocks/>
          </p:cNvCxnSpPr>
          <p:nvPr/>
        </p:nvCxnSpPr>
        <p:spPr>
          <a:xfrm>
            <a:off x="7977930" y="2315361"/>
            <a:ext cx="3794928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0AC4745-FBE6-49A0-0442-3A153501A0B3}"/>
              </a:ext>
            </a:extLst>
          </p:cNvPr>
          <p:cNvSpPr txBox="1"/>
          <p:nvPr/>
        </p:nvSpPr>
        <p:spPr>
          <a:xfrm>
            <a:off x="589881" y="184108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3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684662-0C6B-96E4-9961-4129B4BF6F82}"/>
              </a:ext>
            </a:extLst>
          </p:cNvPr>
          <p:cNvSpPr txBox="1"/>
          <p:nvPr/>
        </p:nvSpPr>
        <p:spPr>
          <a:xfrm>
            <a:off x="2082118" y="184108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RD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050142C-332C-103E-12EB-575F1C3816D7}"/>
              </a:ext>
            </a:extLst>
          </p:cNvPr>
          <p:cNvSpPr txBox="1"/>
          <p:nvPr/>
        </p:nvSpPr>
        <p:spPr>
          <a:xfrm>
            <a:off x="3839942" y="1853696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RT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BAE42C1-4EE3-395A-917B-B7245A26A54A}"/>
              </a:ext>
            </a:extLst>
          </p:cNvPr>
          <p:cNvSpPr txBox="1"/>
          <p:nvPr/>
        </p:nvSpPr>
        <p:spPr>
          <a:xfrm>
            <a:off x="6001499" y="1823059"/>
            <a:ext cx="87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8 bits</a:t>
            </a:r>
          </a:p>
          <a:p>
            <a:pPr algn="ctr"/>
            <a:r>
              <a:rPr lang="pt-BR" sz="1200" dirty="0" err="1">
                <a:latin typeface="Arial Black" panose="020B0A04020102020204" pitchFamily="34" charset="0"/>
              </a:rPr>
              <a:t>Address</a:t>
            </a:r>
            <a:endParaRPr lang="pt-BR" sz="1200" dirty="0">
              <a:latin typeface="Arial Black" panose="020B0A040201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0136D0D-F98F-F9A4-ACC7-96D3AC886A70}"/>
              </a:ext>
            </a:extLst>
          </p:cNvPr>
          <p:cNvSpPr txBox="1"/>
          <p:nvPr/>
        </p:nvSpPr>
        <p:spPr>
          <a:xfrm>
            <a:off x="9343036" y="185634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11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Inutilizado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DB0E364-2830-223D-6A18-734B6E5A7DAD}"/>
              </a:ext>
            </a:extLst>
          </p:cNvPr>
          <p:cNvSpPr txBox="1"/>
          <p:nvPr/>
        </p:nvSpPr>
        <p:spPr>
          <a:xfrm>
            <a:off x="377505" y="391711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Arial Black" panose="020B0A04020102020204" pitchFamily="34" charset="0"/>
              </a:rPr>
              <a:t>OpCodes</a:t>
            </a:r>
            <a:r>
              <a:rPr lang="pt-BR" dirty="0">
                <a:latin typeface="Arial Black" panose="020B0A040201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</a:rPr>
              <a:t>j	   	: 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Arial Black" panose="020B0A04020102020204" pitchFamily="34" charset="0"/>
              </a:rPr>
              <a:t>beq</a:t>
            </a:r>
            <a:r>
              <a:rPr lang="pt-BR" dirty="0">
                <a:latin typeface="Arial Black" panose="020B0A04020102020204" pitchFamily="34" charset="0"/>
              </a:rPr>
              <a:t>		: 100	</a:t>
            </a:r>
          </a:p>
        </p:txBody>
      </p:sp>
    </p:spTree>
    <p:extLst>
      <p:ext uri="{BB962C8B-B14F-4D97-AF65-F5344CB8AC3E}">
        <p14:creationId xmlns:p14="http://schemas.microsoft.com/office/powerpoint/2010/main" val="419867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E14B5-DF50-28D0-AF39-46FBFDA2E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0E611D-9B41-0CA9-FED1-191A715390C9}"/>
              </a:ext>
            </a:extLst>
          </p:cNvPr>
          <p:cNvSpPr/>
          <p:nvPr/>
        </p:nvSpPr>
        <p:spPr>
          <a:xfrm>
            <a:off x="37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422DEF-497E-5D3E-3130-39236A73E55E}"/>
              </a:ext>
            </a:extLst>
          </p:cNvPr>
          <p:cNvSpPr/>
          <p:nvPr/>
        </p:nvSpPr>
        <p:spPr>
          <a:xfrm>
            <a:off x="73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C7F164-5B75-B3CC-7475-ADB95BF6B946}"/>
              </a:ext>
            </a:extLst>
          </p:cNvPr>
          <p:cNvSpPr/>
          <p:nvPr/>
        </p:nvSpPr>
        <p:spPr>
          <a:xfrm>
            <a:off x="109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A99219-D5C6-4979-58C0-A37B5CA1A55E}"/>
              </a:ext>
            </a:extLst>
          </p:cNvPr>
          <p:cNvSpPr/>
          <p:nvPr/>
        </p:nvSpPr>
        <p:spPr>
          <a:xfrm>
            <a:off x="1457505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ECE4F4-CC4C-8A82-C174-8266C9B0CE9F}"/>
              </a:ext>
            </a:extLst>
          </p:cNvPr>
          <p:cNvSpPr/>
          <p:nvPr/>
        </p:nvSpPr>
        <p:spPr>
          <a:xfrm>
            <a:off x="17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06FF71B-F0E1-69CA-C604-34FF759B58FC}"/>
              </a:ext>
            </a:extLst>
          </p:cNvPr>
          <p:cNvSpPr/>
          <p:nvPr/>
        </p:nvSpPr>
        <p:spPr>
          <a:xfrm>
            <a:off x="21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470E14C-E952-63B8-A0CB-8E51BAF4553C}"/>
              </a:ext>
            </a:extLst>
          </p:cNvPr>
          <p:cNvSpPr/>
          <p:nvPr/>
        </p:nvSpPr>
        <p:spPr>
          <a:xfrm>
            <a:off x="25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464F76-7099-0E6C-408A-718DBE9EDC0E}"/>
              </a:ext>
            </a:extLst>
          </p:cNvPr>
          <p:cNvSpPr/>
          <p:nvPr/>
        </p:nvSpPr>
        <p:spPr>
          <a:xfrm>
            <a:off x="286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B4A5C28-39B0-7B44-00F8-128155E084BD}"/>
              </a:ext>
            </a:extLst>
          </p:cNvPr>
          <p:cNvSpPr/>
          <p:nvPr/>
        </p:nvSpPr>
        <p:spPr>
          <a:xfrm>
            <a:off x="322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483D2E-CF7C-815C-3D9C-ED54BD9CEBFF}"/>
              </a:ext>
            </a:extLst>
          </p:cNvPr>
          <p:cNvSpPr/>
          <p:nvPr/>
        </p:nvSpPr>
        <p:spPr>
          <a:xfrm>
            <a:off x="358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4A49F1-C919-B046-46C7-CE84280ECF4C}"/>
              </a:ext>
            </a:extLst>
          </p:cNvPr>
          <p:cNvSpPr/>
          <p:nvPr/>
        </p:nvSpPr>
        <p:spPr>
          <a:xfrm>
            <a:off x="394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01B5434-560C-CA99-0AFB-27F7437552E3}"/>
              </a:ext>
            </a:extLst>
          </p:cNvPr>
          <p:cNvSpPr/>
          <p:nvPr/>
        </p:nvSpPr>
        <p:spPr>
          <a:xfrm>
            <a:off x="4308254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568F2DA-6481-C8D6-5252-378A5F38CB5C}"/>
              </a:ext>
            </a:extLst>
          </p:cNvPr>
          <p:cNvSpPr/>
          <p:nvPr/>
        </p:nvSpPr>
        <p:spPr>
          <a:xfrm>
            <a:off x="46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D5E03E-5BAF-6A1E-CB34-16393B9AEE98}"/>
              </a:ext>
            </a:extLst>
          </p:cNvPr>
          <p:cNvSpPr/>
          <p:nvPr/>
        </p:nvSpPr>
        <p:spPr>
          <a:xfrm>
            <a:off x="49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4A5154A-7AE7-0367-BAC9-9A87D1DA8F5D}"/>
              </a:ext>
            </a:extLst>
          </p:cNvPr>
          <p:cNvSpPr/>
          <p:nvPr/>
        </p:nvSpPr>
        <p:spPr>
          <a:xfrm>
            <a:off x="53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80E539-164A-0166-C659-2FED4A562396}"/>
              </a:ext>
            </a:extLst>
          </p:cNvPr>
          <p:cNvSpPr/>
          <p:nvPr/>
        </p:nvSpPr>
        <p:spPr>
          <a:xfrm>
            <a:off x="571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88981FB-2055-3E5F-EE32-5CCE62E178E2}"/>
              </a:ext>
            </a:extLst>
          </p:cNvPr>
          <p:cNvSpPr/>
          <p:nvPr/>
        </p:nvSpPr>
        <p:spPr>
          <a:xfrm>
            <a:off x="607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22E4CAA-E491-450A-85C8-E8E4A049B3E4}"/>
              </a:ext>
            </a:extLst>
          </p:cNvPr>
          <p:cNvSpPr/>
          <p:nvPr/>
        </p:nvSpPr>
        <p:spPr>
          <a:xfrm>
            <a:off x="643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5474EA7-C53D-389F-C9BC-3E56753D5E3A}"/>
              </a:ext>
            </a:extLst>
          </p:cNvPr>
          <p:cNvSpPr/>
          <p:nvPr/>
        </p:nvSpPr>
        <p:spPr>
          <a:xfrm>
            <a:off x="679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8ABEE75-01D7-CA5C-0342-86738647A821}"/>
              </a:ext>
            </a:extLst>
          </p:cNvPr>
          <p:cNvSpPr/>
          <p:nvPr/>
        </p:nvSpPr>
        <p:spPr>
          <a:xfrm>
            <a:off x="7159003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743978-FF51-89E9-712D-ACF98CAB96F6}"/>
              </a:ext>
            </a:extLst>
          </p:cNvPr>
          <p:cNvSpPr/>
          <p:nvPr/>
        </p:nvSpPr>
        <p:spPr>
          <a:xfrm>
            <a:off x="74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F25EE68-89DE-36D8-F338-D6174FCF3C34}"/>
              </a:ext>
            </a:extLst>
          </p:cNvPr>
          <p:cNvSpPr/>
          <p:nvPr/>
        </p:nvSpPr>
        <p:spPr>
          <a:xfrm>
            <a:off x="78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6E7BF4D-2DFB-36E2-45F3-C380DC918925}"/>
              </a:ext>
            </a:extLst>
          </p:cNvPr>
          <p:cNvSpPr/>
          <p:nvPr/>
        </p:nvSpPr>
        <p:spPr>
          <a:xfrm>
            <a:off x="82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D77A56F-AEDF-1792-B885-2B89EB7D33D7}"/>
              </a:ext>
            </a:extLst>
          </p:cNvPr>
          <p:cNvSpPr/>
          <p:nvPr/>
        </p:nvSpPr>
        <p:spPr>
          <a:xfrm>
            <a:off x="856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77102A-C034-360C-34B1-9BD3C42B608C}"/>
              </a:ext>
            </a:extLst>
          </p:cNvPr>
          <p:cNvSpPr/>
          <p:nvPr/>
        </p:nvSpPr>
        <p:spPr>
          <a:xfrm>
            <a:off x="892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E44775F-FB7A-A258-1F48-A5A107874DD2}"/>
              </a:ext>
            </a:extLst>
          </p:cNvPr>
          <p:cNvSpPr/>
          <p:nvPr/>
        </p:nvSpPr>
        <p:spPr>
          <a:xfrm>
            <a:off x="928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1ADA32F-B9CE-ECD3-F411-32AD1192138A}"/>
              </a:ext>
            </a:extLst>
          </p:cNvPr>
          <p:cNvSpPr/>
          <p:nvPr/>
        </p:nvSpPr>
        <p:spPr>
          <a:xfrm>
            <a:off x="964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06233E3-48BC-7596-45C2-C63501A5D78E}"/>
              </a:ext>
            </a:extLst>
          </p:cNvPr>
          <p:cNvSpPr/>
          <p:nvPr/>
        </p:nvSpPr>
        <p:spPr>
          <a:xfrm>
            <a:off x="10009752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23DB972-11C4-CEBD-D194-EF02718FDC2A}"/>
              </a:ext>
            </a:extLst>
          </p:cNvPr>
          <p:cNvSpPr/>
          <p:nvPr/>
        </p:nvSpPr>
        <p:spPr>
          <a:xfrm>
            <a:off x="1034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FE9CAD2-F7ED-F7F5-51BB-1FF856E15061}"/>
              </a:ext>
            </a:extLst>
          </p:cNvPr>
          <p:cNvSpPr/>
          <p:nvPr/>
        </p:nvSpPr>
        <p:spPr>
          <a:xfrm>
            <a:off x="1070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131C9F8-9A92-9FE9-FA98-F48A06113C1D}"/>
              </a:ext>
            </a:extLst>
          </p:cNvPr>
          <p:cNvSpPr/>
          <p:nvPr/>
        </p:nvSpPr>
        <p:spPr>
          <a:xfrm>
            <a:off x="1106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4D5BEC1-772D-4B9A-97C3-E2499B6EE751}"/>
              </a:ext>
            </a:extLst>
          </p:cNvPr>
          <p:cNvSpPr/>
          <p:nvPr/>
        </p:nvSpPr>
        <p:spPr>
          <a:xfrm>
            <a:off x="11420501" y="24999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E243EA1-4347-5C2F-7B81-77BB07FD8991}"/>
              </a:ext>
            </a:extLst>
          </p:cNvPr>
          <p:cNvSpPr txBox="1"/>
          <p:nvPr/>
        </p:nvSpPr>
        <p:spPr>
          <a:xfrm>
            <a:off x="199823" y="117446"/>
            <a:ext cx="18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Instruções W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448D68B-310D-3AD1-0242-C653FDAFDB5C}"/>
              </a:ext>
            </a:extLst>
          </p:cNvPr>
          <p:cNvCxnSpPr>
            <a:cxnSpLocks/>
          </p:cNvCxnSpPr>
          <p:nvPr/>
        </p:nvCxnSpPr>
        <p:spPr>
          <a:xfrm>
            <a:off x="377505" y="2315361"/>
            <a:ext cx="10800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1AB8FE2-D21F-80A9-2312-D5224C0DFCD6}"/>
              </a:ext>
            </a:extLst>
          </p:cNvPr>
          <p:cNvCxnSpPr>
            <a:cxnSpLocks/>
          </p:cNvCxnSpPr>
          <p:nvPr/>
        </p:nvCxnSpPr>
        <p:spPr>
          <a:xfrm>
            <a:off x="1457505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23A7C7F-8821-AA58-0B22-50036F2D53DC}"/>
              </a:ext>
            </a:extLst>
          </p:cNvPr>
          <p:cNvCxnSpPr>
            <a:cxnSpLocks/>
          </p:cNvCxnSpPr>
          <p:nvPr/>
        </p:nvCxnSpPr>
        <p:spPr>
          <a:xfrm>
            <a:off x="3242879" y="2315361"/>
            <a:ext cx="177074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021667B-031D-4914-C84C-97DB12CEA0B3}"/>
              </a:ext>
            </a:extLst>
          </p:cNvPr>
          <p:cNvCxnSpPr>
            <a:cxnSpLocks/>
          </p:cNvCxnSpPr>
          <p:nvPr/>
        </p:nvCxnSpPr>
        <p:spPr>
          <a:xfrm>
            <a:off x="5081525" y="2302749"/>
            <a:ext cx="6691333" cy="1261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CFD6D6-8E09-6DC2-B251-06C0ACCC5526}"/>
              </a:ext>
            </a:extLst>
          </p:cNvPr>
          <p:cNvSpPr txBox="1"/>
          <p:nvPr/>
        </p:nvSpPr>
        <p:spPr>
          <a:xfrm>
            <a:off x="589881" y="184108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3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13F5C57-EF3D-C79C-67FA-D35EA0578057}"/>
              </a:ext>
            </a:extLst>
          </p:cNvPr>
          <p:cNvSpPr txBox="1"/>
          <p:nvPr/>
        </p:nvSpPr>
        <p:spPr>
          <a:xfrm>
            <a:off x="2082118" y="184108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RD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2C2F646-22F0-67E2-B7CF-0A0BE701185B}"/>
              </a:ext>
            </a:extLst>
          </p:cNvPr>
          <p:cNvSpPr txBox="1"/>
          <p:nvPr/>
        </p:nvSpPr>
        <p:spPr>
          <a:xfrm>
            <a:off x="3839942" y="1853696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5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RT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9F48C5B-E1BB-4499-46C0-BE99AF6B4CD6}"/>
              </a:ext>
            </a:extLst>
          </p:cNvPr>
          <p:cNvSpPr txBox="1"/>
          <p:nvPr/>
        </p:nvSpPr>
        <p:spPr>
          <a:xfrm>
            <a:off x="7362476" y="179962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rial Black" panose="020B0A04020102020204" pitchFamily="34" charset="0"/>
              </a:rPr>
              <a:t>19 bits</a:t>
            </a: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Inutilizado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618FA2B-1152-D5AE-67BA-82BE803E641E}"/>
              </a:ext>
            </a:extLst>
          </p:cNvPr>
          <p:cNvSpPr txBox="1"/>
          <p:nvPr/>
        </p:nvSpPr>
        <p:spPr>
          <a:xfrm>
            <a:off x="377505" y="391711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OpCodes: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Arial Black" panose="020B0A04020102020204" pitchFamily="34" charset="0"/>
              </a:rPr>
              <a:t>sw</a:t>
            </a:r>
            <a:r>
              <a:rPr lang="pt-BR" dirty="0">
                <a:latin typeface="Arial Black" panose="020B0A04020102020204" pitchFamily="34" charset="0"/>
              </a:rPr>
              <a:t>	   	: 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Arial Black" panose="020B0A04020102020204" pitchFamily="34" charset="0"/>
              </a:rPr>
              <a:t>lw</a:t>
            </a:r>
            <a:r>
              <a:rPr lang="pt-BR" dirty="0">
                <a:latin typeface="Arial Black" panose="020B0A04020102020204" pitchFamily="34" charset="0"/>
              </a:rPr>
              <a:t>	  	: 110	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64D18FF-2580-1F6E-525A-8AFCA2F74918}"/>
              </a:ext>
            </a:extLst>
          </p:cNvPr>
          <p:cNvCxnSpPr/>
          <p:nvPr/>
        </p:nvCxnSpPr>
        <p:spPr>
          <a:xfrm flipH="1">
            <a:off x="2617365" y="1291905"/>
            <a:ext cx="120702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6E4052C-2B68-EB43-5E03-AC8DD6BE972E}"/>
              </a:ext>
            </a:extLst>
          </p:cNvPr>
          <p:cNvSpPr txBox="1"/>
          <p:nvPr/>
        </p:nvSpPr>
        <p:spPr>
          <a:xfrm>
            <a:off x="2171589" y="907294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Onde será armazenado</a:t>
            </a:r>
          </a:p>
          <a:p>
            <a:pPr algn="ctr"/>
            <a:r>
              <a:rPr lang="pt-BR" sz="1000" dirty="0"/>
              <a:t>ou de onde será tirado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675F30A-46AD-1C5A-3000-7AE739804973}"/>
              </a:ext>
            </a:extLst>
          </p:cNvPr>
          <p:cNvCxnSpPr/>
          <p:nvPr/>
        </p:nvCxnSpPr>
        <p:spPr>
          <a:xfrm flipH="1">
            <a:off x="4245002" y="1338502"/>
            <a:ext cx="120702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515678E-A7ED-94AA-B2A8-62EA07F932B8}"/>
              </a:ext>
            </a:extLst>
          </p:cNvPr>
          <p:cNvSpPr txBox="1"/>
          <p:nvPr/>
        </p:nvSpPr>
        <p:spPr>
          <a:xfrm>
            <a:off x="3894982" y="830350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Endereço de início</a:t>
            </a:r>
          </a:p>
          <a:p>
            <a:pPr algn="ctr"/>
            <a:r>
              <a:rPr lang="pt-BR" sz="1000" dirty="0"/>
              <a:t>da memória que</a:t>
            </a:r>
          </a:p>
          <a:p>
            <a:pPr algn="ctr"/>
            <a:r>
              <a:rPr lang="pt-BR" sz="1000" dirty="0"/>
              <a:t>será escrita ou lida</a:t>
            </a:r>
          </a:p>
        </p:txBody>
      </p:sp>
    </p:spTree>
    <p:extLst>
      <p:ext uri="{BB962C8B-B14F-4D97-AF65-F5344CB8AC3E}">
        <p14:creationId xmlns:p14="http://schemas.microsoft.com/office/powerpoint/2010/main" val="668745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132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Wanderson Faustino Patricio</dc:creator>
  <cp:lastModifiedBy>Wanderson Faustino Patricio</cp:lastModifiedBy>
  <cp:revision>3</cp:revision>
  <dcterms:created xsi:type="dcterms:W3CDTF">2024-03-14T12:29:31Z</dcterms:created>
  <dcterms:modified xsi:type="dcterms:W3CDTF">2024-04-08T15:51:49Z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2024-03-14T12:42:14Z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d9bde169-5315-45b6-8f99-32ab278363f5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