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C6C40-06E9-4EFC-8E02-6E2848EB0D3E}" v="1" dt="2025-01-03T16:23:23.8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776" y="-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derson Faustino Patricio" userId="278ab605-dbbe-4b5e-babe-0cd2831a4555" providerId="ADAL" clId="{779C6C40-06E9-4EFC-8E02-6E2848EB0D3E}"/>
    <pc:docChg chg="modSld">
      <pc:chgData name="Wanderson Faustino Patricio" userId="278ab605-dbbe-4b5e-babe-0cd2831a4555" providerId="ADAL" clId="{779C6C40-06E9-4EFC-8E02-6E2848EB0D3E}" dt="2025-01-03T16:23:35.763" v="9" actId="20577"/>
      <pc:docMkLst>
        <pc:docMk/>
      </pc:docMkLst>
      <pc:sldChg chg="addSp modSp mod">
        <pc:chgData name="Wanderson Faustino Patricio" userId="278ab605-dbbe-4b5e-babe-0cd2831a4555" providerId="ADAL" clId="{779C6C40-06E9-4EFC-8E02-6E2848EB0D3E}" dt="2025-01-03T16:23:35.763" v="9" actId="20577"/>
        <pc:sldMkLst>
          <pc:docMk/>
          <pc:sldMk cId="3792626866" sldId="256"/>
        </pc:sldMkLst>
        <pc:spChg chg="add mod">
          <ac:chgData name="Wanderson Faustino Patricio" userId="278ab605-dbbe-4b5e-babe-0cd2831a4555" providerId="ADAL" clId="{779C6C40-06E9-4EFC-8E02-6E2848EB0D3E}" dt="2025-01-03T16:23:27.561" v="1" actId="1076"/>
          <ac:spMkLst>
            <pc:docMk/>
            <pc:sldMk cId="3792626866" sldId="256"/>
            <ac:spMk id="2" creationId="{0E48985A-EF08-91AC-86E7-F3FDAC0242FF}"/>
          </ac:spMkLst>
        </pc:spChg>
        <pc:spChg chg="add mod">
          <ac:chgData name="Wanderson Faustino Patricio" userId="278ab605-dbbe-4b5e-babe-0cd2831a4555" providerId="ADAL" clId="{779C6C40-06E9-4EFC-8E02-6E2848EB0D3E}" dt="2025-01-03T16:23:27.561" v="1" actId="1076"/>
          <ac:spMkLst>
            <pc:docMk/>
            <pc:sldMk cId="3792626866" sldId="256"/>
            <ac:spMk id="3" creationId="{45EB8DBE-AD41-7A8B-380D-09ED1B28F527}"/>
          </ac:spMkLst>
        </pc:spChg>
        <pc:spChg chg="add mod">
          <ac:chgData name="Wanderson Faustino Patricio" userId="278ab605-dbbe-4b5e-babe-0cd2831a4555" providerId="ADAL" clId="{779C6C40-06E9-4EFC-8E02-6E2848EB0D3E}" dt="2025-01-03T16:23:35.763" v="9" actId="20577"/>
          <ac:spMkLst>
            <pc:docMk/>
            <pc:sldMk cId="3792626866" sldId="256"/>
            <ac:spMk id="5" creationId="{261582E9-3FCC-8338-1599-27CB20985C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0061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847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639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43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37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7216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75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4280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39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0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426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88967-F621-4A7B-AFE8-E88B0C2BDE72}" type="datetimeFigureOut">
              <a:rPr lang="pt-BR" smtClean="0"/>
              <a:t>03/01/2025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3D12B-B193-4543-8B05-867E40A40B9E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105C623-9C5E-86A7-2AFE-A8B34C4F0DF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7938" y="63500"/>
            <a:ext cx="46513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#interna</a:t>
            </a:r>
          </a:p>
        </p:txBody>
      </p:sp>
    </p:spTree>
    <p:extLst>
      <p:ext uri="{BB962C8B-B14F-4D97-AF65-F5344CB8AC3E}">
        <p14:creationId xmlns:p14="http://schemas.microsoft.com/office/powerpoint/2010/main" val="2848401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EEB47B-1EC0-AC51-4620-2858DA631F48}"/>
              </a:ext>
            </a:extLst>
          </p:cNvPr>
          <p:cNvSpPr/>
          <p:nvPr/>
        </p:nvSpPr>
        <p:spPr>
          <a:xfrm>
            <a:off x="6014720" y="71120"/>
            <a:ext cx="843280" cy="248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Desenho de um cachorro&#10;&#10;Descrição gerada automaticamente com confiança baixa">
            <a:extLst>
              <a:ext uri="{FF2B5EF4-FFF2-40B4-BE49-F238E27FC236}">
                <a16:creationId xmlns:a16="http://schemas.microsoft.com/office/drawing/2014/main" id="{35C202C2-EFA2-04E5-30D8-E21E2A5B0A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00" y="195580"/>
            <a:ext cx="3600000" cy="3600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A3684DA-2B58-0BD8-A58C-771DF3E820D1}"/>
              </a:ext>
            </a:extLst>
          </p:cNvPr>
          <p:cNvSpPr txBox="1"/>
          <p:nvPr/>
        </p:nvSpPr>
        <p:spPr>
          <a:xfrm>
            <a:off x="401854" y="4090737"/>
            <a:ext cx="605429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CADERNO DE ESPECIALIDADES</a:t>
            </a:r>
          </a:p>
          <a:p>
            <a:pPr algn="ctr"/>
            <a:endParaRPr lang="pt-BR" sz="2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CLUBE:             FORTALEZA REAL</a:t>
            </a:r>
          </a:p>
          <a:p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DISTRITO:       CIDADE SOBERANA</a:t>
            </a:r>
          </a:p>
          <a:p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REGIÃO:           2ª</a:t>
            </a:r>
          </a:p>
          <a:p>
            <a:r>
              <a:rPr lang="pt-BR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ASSOCIAÇÃO: PAULISTA DO VALE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8E4A5F-2B1A-74BF-4AE4-928B01DCBDDB}"/>
              </a:ext>
            </a:extLst>
          </p:cNvPr>
          <p:cNvSpPr/>
          <p:nvPr/>
        </p:nvSpPr>
        <p:spPr>
          <a:xfrm>
            <a:off x="188999" y="6718434"/>
            <a:ext cx="648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AC0F35C4-F88F-AB8B-F778-30DDDE625B13}"/>
              </a:ext>
            </a:extLst>
          </p:cNvPr>
          <p:cNvSpPr/>
          <p:nvPr/>
        </p:nvSpPr>
        <p:spPr>
          <a:xfrm>
            <a:off x="189000" y="7074568"/>
            <a:ext cx="6480000" cy="7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FED5A40-8C9F-51A0-88CA-CA5D6C74F165}"/>
              </a:ext>
            </a:extLst>
          </p:cNvPr>
          <p:cNvSpPr txBox="1"/>
          <p:nvPr/>
        </p:nvSpPr>
        <p:spPr>
          <a:xfrm>
            <a:off x="188999" y="6718434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Nome do Desbravador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E48985A-EF08-91AC-86E7-F3FDAC0242FF}"/>
              </a:ext>
            </a:extLst>
          </p:cNvPr>
          <p:cNvSpPr/>
          <p:nvPr/>
        </p:nvSpPr>
        <p:spPr>
          <a:xfrm>
            <a:off x="188999" y="7830568"/>
            <a:ext cx="6480000" cy="360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45EB8DBE-AD41-7A8B-380D-09ED1B28F527}"/>
              </a:ext>
            </a:extLst>
          </p:cNvPr>
          <p:cNvSpPr/>
          <p:nvPr/>
        </p:nvSpPr>
        <p:spPr>
          <a:xfrm>
            <a:off x="189000" y="8186702"/>
            <a:ext cx="6480000" cy="75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61582E9-3FCC-8338-1599-27CB20985CBD}"/>
              </a:ext>
            </a:extLst>
          </p:cNvPr>
          <p:cNvSpPr txBox="1"/>
          <p:nvPr/>
        </p:nvSpPr>
        <p:spPr>
          <a:xfrm>
            <a:off x="188999" y="7830568"/>
            <a:ext cx="64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3792626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23</Words>
  <Application>Microsoft Office PowerPoint</Application>
  <PresentationFormat>Papel A4 (210 x 297 mm)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Wanderson Faustino Patricio</dc:creator>
  <cp:lastModifiedBy>Wanderson Faustino Patricio</cp:lastModifiedBy>
  <cp:revision>1</cp:revision>
  <dcterms:created xsi:type="dcterms:W3CDTF">2025-01-03T15:16:45Z</dcterms:created>
  <dcterms:modified xsi:type="dcterms:W3CDTF">2025-01-03T16:23:42Z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881dc9-f7f2-41de-a334-ceff3dc15b31_Enabled">
    <vt:lpwstr>true</vt:lpwstr>
  </property>
  <property fmtid="{D5CDD505-2E9C-101B-9397-08002B2CF9AE}" pid="3" name="MSIP_Label_40881dc9-f7f2-41de-a334-ceff3dc15b31_SetDate">
    <vt:lpwstr>2025-01-03T15:23:08Z</vt:lpwstr>
  </property>
  <property fmtid="{D5CDD505-2E9C-101B-9397-08002B2CF9AE}" pid="4" name="MSIP_Label_40881dc9-f7f2-41de-a334-ceff3dc15b31_Method">
    <vt:lpwstr>Standard</vt:lpwstr>
  </property>
  <property fmtid="{D5CDD505-2E9C-101B-9397-08002B2CF9AE}" pid="5" name="MSIP_Label_40881dc9-f7f2-41de-a334-ceff3dc15b31_Name">
    <vt:lpwstr>40881dc9-f7f2-41de-a334-ceff3dc15b31</vt:lpwstr>
  </property>
  <property fmtid="{D5CDD505-2E9C-101B-9397-08002B2CF9AE}" pid="6" name="MSIP_Label_40881dc9-f7f2-41de-a334-ceff3dc15b31_SiteId">
    <vt:lpwstr>ea0c2907-38d2-4181-8750-b0b190b60443</vt:lpwstr>
  </property>
  <property fmtid="{D5CDD505-2E9C-101B-9397-08002B2CF9AE}" pid="7" name="MSIP_Label_40881dc9-f7f2-41de-a334-ceff3dc15b31_ActionId">
    <vt:lpwstr>d66cc2af-7934-4d4e-ab10-68f1520247a4</vt:lpwstr>
  </property>
  <property fmtid="{D5CDD505-2E9C-101B-9397-08002B2CF9AE}" pid="8" name="MSIP_Label_40881dc9-f7f2-41de-a334-ceff3dc15b31_ContentBits">
    <vt:lpwstr>1</vt:lpwstr>
  </property>
  <property fmtid="{D5CDD505-2E9C-101B-9397-08002B2CF9AE}" pid="9" name="ClassificationContentMarkingHeaderLocations">
    <vt:lpwstr>Tema do Office:8</vt:lpwstr>
  </property>
  <property fmtid="{D5CDD505-2E9C-101B-9397-08002B2CF9AE}" pid="10" name="ClassificationContentMarkingHeaderText">
    <vt:lpwstr>#interna</vt:lpwstr>
  </property>
</Properties>
</file>