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23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5ED7-158D-4781-8C3D-07CECA9822E7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0FA7-7D03-43C9-B37E-154B368DEA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86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5ED7-158D-4781-8C3D-07CECA9822E7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0FA7-7D03-43C9-B37E-154B368DEA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54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5ED7-158D-4781-8C3D-07CECA9822E7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0FA7-7D03-43C9-B37E-154B368DEA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35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5ED7-158D-4781-8C3D-07CECA9822E7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0FA7-7D03-43C9-B37E-154B368DEA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35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5ED7-158D-4781-8C3D-07CECA9822E7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0FA7-7D03-43C9-B37E-154B368DEA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6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5ED7-158D-4781-8C3D-07CECA9822E7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0FA7-7D03-43C9-B37E-154B368DEA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75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5ED7-158D-4781-8C3D-07CECA9822E7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0FA7-7D03-43C9-B37E-154B368DEA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13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5ED7-158D-4781-8C3D-07CECA9822E7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0FA7-7D03-43C9-B37E-154B368DEA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5ED7-158D-4781-8C3D-07CECA9822E7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0FA7-7D03-43C9-B37E-154B368DEA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22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5ED7-158D-4781-8C3D-07CECA9822E7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0FA7-7D03-43C9-B37E-154B368DEA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75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B5ED7-158D-4781-8C3D-07CECA9822E7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30FA7-7D03-43C9-B37E-154B368DEA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10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5B5ED7-158D-4781-8C3D-07CECA9822E7}" type="datetimeFigureOut">
              <a:rPr lang="pt-BR" smtClean="0"/>
              <a:t>09/10/2024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630FA7-7D03-43C9-B37E-154B368DEAB3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0489EA4-46D3-B8C6-C662-32A60A118F0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576715" y="91724"/>
            <a:ext cx="261640" cy="86627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563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#interna</a:t>
            </a:r>
          </a:p>
        </p:txBody>
      </p:sp>
    </p:spTree>
    <p:extLst>
      <p:ext uri="{BB962C8B-B14F-4D97-AF65-F5344CB8AC3E}">
        <p14:creationId xmlns:p14="http://schemas.microsoft.com/office/powerpoint/2010/main" val="360758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474F608-4CA1-3C63-9E8E-E771994272D9}"/>
              </a:ext>
            </a:extLst>
          </p:cNvPr>
          <p:cNvSpPr/>
          <p:nvPr/>
        </p:nvSpPr>
        <p:spPr>
          <a:xfrm>
            <a:off x="6502400" y="55880"/>
            <a:ext cx="355600" cy="218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6EDAC15-1C46-66B5-B53E-2097ED6A387F}"/>
              </a:ext>
            </a:extLst>
          </p:cNvPr>
          <p:cNvSpPr/>
          <p:nvPr/>
        </p:nvSpPr>
        <p:spPr>
          <a:xfrm>
            <a:off x="189000" y="165100"/>
            <a:ext cx="6480000" cy="252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0E636DF-52A2-1EC0-DC9D-052C3FCF35B0}"/>
              </a:ext>
            </a:extLst>
          </p:cNvPr>
          <p:cNvSpPr txBox="1"/>
          <p:nvPr/>
        </p:nvSpPr>
        <p:spPr>
          <a:xfrm>
            <a:off x="279400" y="192513"/>
            <a:ext cx="629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				                           </a:t>
            </a:r>
            <a:r>
              <a:rPr lang="pt-BR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RECIBO</a:t>
            </a:r>
            <a:r>
              <a:rPr lang="pt-BR" sz="1200" dirty="0"/>
              <a:t>		</a:t>
            </a:r>
            <a:r>
              <a:rPr lang="pt-B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VALOR: R$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435BFE1-730B-4C4D-9B1F-54AE06B54FAD}"/>
              </a:ext>
            </a:extLst>
          </p:cNvPr>
          <p:cNvSpPr/>
          <p:nvPr/>
        </p:nvSpPr>
        <p:spPr>
          <a:xfrm>
            <a:off x="5364480" y="240980"/>
            <a:ext cx="1137920" cy="24162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31A1A9C-149E-A268-7DEC-ABBA7DCFEAB5}"/>
              </a:ext>
            </a:extLst>
          </p:cNvPr>
          <p:cNvSpPr txBox="1"/>
          <p:nvPr/>
        </p:nvSpPr>
        <p:spPr>
          <a:xfrm>
            <a:off x="279400" y="558480"/>
            <a:ext cx="638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Através desse recibo, o clube Fortaleza Real assume que recebeu de</a:t>
            </a:r>
          </a:p>
          <a:p>
            <a:r>
              <a:rPr lang="pt-BR" sz="1200" dirty="0"/>
              <a:t>________________________________________________________________________________________</a:t>
            </a:r>
          </a:p>
          <a:p>
            <a:r>
              <a:rPr lang="pt-BR" sz="1200" dirty="0"/>
              <a:t>O valor acima descrito, referente à compra e/ou pagamento de</a:t>
            </a:r>
          </a:p>
          <a:p>
            <a:r>
              <a:rPr lang="pt-BR" sz="1200" dirty="0"/>
              <a:t>________________________________________________________________________________________________________________________________________________________________________________</a:t>
            </a:r>
          </a:p>
          <a:p>
            <a:endParaRPr lang="pt-BR" sz="1200" dirty="0"/>
          </a:p>
          <a:p>
            <a:endParaRPr lang="pt-BR" sz="1200" dirty="0"/>
          </a:p>
          <a:p>
            <a:r>
              <a:rPr lang="pt-BR" sz="1200" dirty="0"/>
              <a:t>										Guarulhos, __ / __ / ____</a:t>
            </a:r>
          </a:p>
          <a:p>
            <a:endParaRPr lang="pt-BR" sz="1200" dirty="0"/>
          </a:p>
          <a:p>
            <a:r>
              <a:rPr lang="pt-BR" sz="1200" dirty="0"/>
              <a:t>    _________________________________			 _________________________________</a:t>
            </a:r>
          </a:p>
          <a:p>
            <a:r>
              <a:rPr lang="pt-BR" sz="1200" dirty="0"/>
              <a:t>	Assinatura do pagante				 Assinatura do Diretor ou Tesoureiro</a:t>
            </a:r>
          </a:p>
          <a:p>
            <a:endParaRPr lang="pt-BR" sz="1200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878EE5C-5063-FD05-B094-F331ED7B0A92}"/>
              </a:ext>
            </a:extLst>
          </p:cNvPr>
          <p:cNvSpPr/>
          <p:nvPr/>
        </p:nvSpPr>
        <p:spPr>
          <a:xfrm>
            <a:off x="189000" y="3473356"/>
            <a:ext cx="6480000" cy="252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CF37A63-527D-6BC5-A1F7-2E6841A3145B}"/>
              </a:ext>
            </a:extLst>
          </p:cNvPr>
          <p:cNvSpPr txBox="1"/>
          <p:nvPr/>
        </p:nvSpPr>
        <p:spPr>
          <a:xfrm>
            <a:off x="279400" y="3500769"/>
            <a:ext cx="629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				                           </a:t>
            </a:r>
            <a:r>
              <a:rPr lang="pt-BR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RECIBO</a:t>
            </a:r>
            <a:r>
              <a:rPr lang="pt-BR" sz="1200" dirty="0"/>
              <a:t>		</a:t>
            </a:r>
            <a:r>
              <a:rPr lang="pt-B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VALOR: R$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DCF74FC-33D7-2BCF-7BC6-7FA5E37BD681}"/>
              </a:ext>
            </a:extLst>
          </p:cNvPr>
          <p:cNvSpPr/>
          <p:nvPr/>
        </p:nvSpPr>
        <p:spPr>
          <a:xfrm>
            <a:off x="5364480" y="3549236"/>
            <a:ext cx="1137920" cy="24162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E18D834-EDAA-C6FD-3A6A-2EA8699B0853}"/>
              </a:ext>
            </a:extLst>
          </p:cNvPr>
          <p:cNvSpPr txBox="1"/>
          <p:nvPr/>
        </p:nvSpPr>
        <p:spPr>
          <a:xfrm>
            <a:off x="279400" y="3866736"/>
            <a:ext cx="638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Através desse recibo, o clube Fortaleza Real assume que recebeu de</a:t>
            </a:r>
          </a:p>
          <a:p>
            <a:r>
              <a:rPr lang="pt-BR" sz="1200" dirty="0"/>
              <a:t>________________________________________________________________________________________</a:t>
            </a:r>
          </a:p>
          <a:p>
            <a:r>
              <a:rPr lang="pt-BR" sz="1200" dirty="0"/>
              <a:t>O valor acima descrito, referente à compra e/ou pagamento de</a:t>
            </a:r>
          </a:p>
          <a:p>
            <a:r>
              <a:rPr lang="pt-BR" sz="1200" dirty="0"/>
              <a:t>________________________________________________________________________________________________________________________________________________________________________________</a:t>
            </a:r>
          </a:p>
          <a:p>
            <a:endParaRPr lang="pt-BR" sz="1200" dirty="0"/>
          </a:p>
          <a:p>
            <a:endParaRPr lang="pt-BR" sz="1200" dirty="0"/>
          </a:p>
          <a:p>
            <a:r>
              <a:rPr lang="pt-BR" sz="1200" dirty="0"/>
              <a:t>										Guarulhos, __ / __ / ____</a:t>
            </a:r>
          </a:p>
          <a:p>
            <a:endParaRPr lang="pt-BR" sz="1200" dirty="0"/>
          </a:p>
          <a:p>
            <a:r>
              <a:rPr lang="pt-BR" sz="1200" dirty="0"/>
              <a:t>    _________________________________			 _________________________________</a:t>
            </a:r>
          </a:p>
          <a:p>
            <a:r>
              <a:rPr lang="pt-BR" sz="1200" dirty="0"/>
              <a:t>	Assinatura do pagante				 Assinatura do Diretor ou Tesoureiro</a:t>
            </a:r>
          </a:p>
          <a:p>
            <a:endParaRPr lang="pt-BR" sz="1200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F1718B75-0BC0-2497-C210-5CD22B83FA69}"/>
              </a:ext>
            </a:extLst>
          </p:cNvPr>
          <p:cNvSpPr/>
          <p:nvPr/>
        </p:nvSpPr>
        <p:spPr>
          <a:xfrm>
            <a:off x="189000" y="6963316"/>
            <a:ext cx="6480000" cy="252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46B289E-3DD4-4DA4-716C-62377A2B6FB4}"/>
              </a:ext>
            </a:extLst>
          </p:cNvPr>
          <p:cNvSpPr txBox="1"/>
          <p:nvPr/>
        </p:nvSpPr>
        <p:spPr>
          <a:xfrm>
            <a:off x="279400" y="6990729"/>
            <a:ext cx="629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				                           </a:t>
            </a:r>
            <a:r>
              <a:rPr lang="pt-BR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RECIBO</a:t>
            </a:r>
            <a:r>
              <a:rPr lang="pt-BR" sz="1200" dirty="0"/>
              <a:t>		</a:t>
            </a:r>
            <a:r>
              <a:rPr lang="pt-BR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VALOR: R$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F8CD20C-2054-3BCC-CBE7-2E472D1D3CA5}"/>
              </a:ext>
            </a:extLst>
          </p:cNvPr>
          <p:cNvSpPr/>
          <p:nvPr/>
        </p:nvSpPr>
        <p:spPr>
          <a:xfrm>
            <a:off x="5364480" y="7039196"/>
            <a:ext cx="1137920" cy="24162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1CD9853A-6BD8-E543-616C-8B07937559EE}"/>
              </a:ext>
            </a:extLst>
          </p:cNvPr>
          <p:cNvSpPr txBox="1"/>
          <p:nvPr/>
        </p:nvSpPr>
        <p:spPr>
          <a:xfrm>
            <a:off x="279400" y="7356696"/>
            <a:ext cx="638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Através desse recibo, o clube Fortaleza Real assume que recebeu de</a:t>
            </a:r>
          </a:p>
          <a:p>
            <a:r>
              <a:rPr lang="pt-BR" sz="1200" dirty="0"/>
              <a:t>________________________________________________________________________________________</a:t>
            </a:r>
          </a:p>
          <a:p>
            <a:r>
              <a:rPr lang="pt-BR" sz="1200" dirty="0"/>
              <a:t>O valor acima descrito, referente à compra e/ou pagamento de</a:t>
            </a:r>
          </a:p>
          <a:p>
            <a:r>
              <a:rPr lang="pt-BR" sz="1200" dirty="0"/>
              <a:t>________________________________________________________________________________________________________________________________________________________________________________</a:t>
            </a:r>
          </a:p>
          <a:p>
            <a:endParaRPr lang="pt-BR" sz="1200" dirty="0"/>
          </a:p>
          <a:p>
            <a:endParaRPr lang="pt-BR" sz="1200" dirty="0"/>
          </a:p>
          <a:p>
            <a:r>
              <a:rPr lang="pt-BR" sz="1200" dirty="0"/>
              <a:t>										Guarulhos, __ / __ / ____</a:t>
            </a:r>
          </a:p>
          <a:p>
            <a:endParaRPr lang="pt-BR" sz="1200" dirty="0"/>
          </a:p>
          <a:p>
            <a:r>
              <a:rPr lang="pt-BR" sz="1200" dirty="0"/>
              <a:t>    _________________________________			 _________________________________</a:t>
            </a:r>
          </a:p>
          <a:p>
            <a:r>
              <a:rPr lang="pt-BR" sz="1200" dirty="0"/>
              <a:t>	Assinatura do pagante				 Assinatura do Diretor ou Tesoureiro</a:t>
            </a:r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7209074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231</Words>
  <Application>Microsoft Office PowerPoint</Application>
  <PresentationFormat>Papel A4 (210 x 297 mm)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ADLaM Display</vt:lpstr>
      <vt:lpstr>Aptos</vt:lpstr>
      <vt:lpstr>Aptos Display</vt:lpstr>
      <vt:lpstr>Arial</vt:lpstr>
      <vt:lpstr>Calibri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Wanderson Faustino Patricio</dc:creator>
  <cp:lastModifiedBy>Wanderson Faustino Patricio</cp:lastModifiedBy>
  <cp:revision>2</cp:revision>
  <dcterms:created xsi:type="dcterms:W3CDTF">2024-10-09T20:59:09Z</dcterms:created>
  <dcterms:modified xsi:type="dcterms:W3CDTF">2024-10-09T21:24:00Z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881dc9-f7f2-41de-a334-ceff3dc15b31_Enabled">
    <vt:lpwstr>true</vt:lpwstr>
  </property>
  <property fmtid="{D5CDD505-2E9C-101B-9397-08002B2CF9AE}" pid="3" name="MSIP_Label_40881dc9-f7f2-41de-a334-ceff3dc15b31_SetDate">
    <vt:lpwstr>2024-10-09T20:59:14Z</vt:lpwstr>
  </property>
  <property fmtid="{D5CDD505-2E9C-101B-9397-08002B2CF9AE}" pid="4" name="MSIP_Label_40881dc9-f7f2-41de-a334-ceff3dc15b31_Method">
    <vt:lpwstr>Standard</vt:lpwstr>
  </property>
  <property fmtid="{D5CDD505-2E9C-101B-9397-08002B2CF9AE}" pid="5" name="MSIP_Label_40881dc9-f7f2-41de-a334-ceff3dc15b31_Name">
    <vt:lpwstr>40881dc9-f7f2-41de-a334-ceff3dc15b31</vt:lpwstr>
  </property>
  <property fmtid="{D5CDD505-2E9C-101B-9397-08002B2CF9AE}" pid="6" name="MSIP_Label_40881dc9-f7f2-41de-a334-ceff3dc15b31_SiteId">
    <vt:lpwstr>ea0c2907-38d2-4181-8750-b0b190b60443</vt:lpwstr>
  </property>
  <property fmtid="{D5CDD505-2E9C-101B-9397-08002B2CF9AE}" pid="7" name="MSIP_Label_40881dc9-f7f2-41de-a334-ceff3dc15b31_ActionId">
    <vt:lpwstr>80af2f60-b5fc-4a65-babd-371a0e95e831</vt:lpwstr>
  </property>
  <property fmtid="{D5CDD505-2E9C-101B-9397-08002B2CF9AE}" pid="8" name="MSIP_Label_40881dc9-f7f2-41de-a334-ceff3dc15b31_ContentBits">
    <vt:lpwstr>1</vt:lpwstr>
  </property>
  <property fmtid="{D5CDD505-2E9C-101B-9397-08002B2CF9AE}" pid="9" name="ClassificationContentMarkingHeaderLocations">
    <vt:lpwstr>Tema do Office:8</vt:lpwstr>
  </property>
  <property fmtid="{D5CDD505-2E9C-101B-9397-08002B2CF9AE}" pid="10" name="ClassificationContentMarkingHeaderText">
    <vt:lpwstr>#interna</vt:lpwstr>
  </property>
</Properties>
</file>