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C9F-FD47-45D4-93F9-93133079E75F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541-B7A6-4FA6-A47B-0773DBA04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57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C9F-FD47-45D4-93F9-93133079E75F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541-B7A6-4FA6-A47B-0773DBA04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39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C9F-FD47-45D4-93F9-93133079E75F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541-B7A6-4FA6-A47B-0773DBA04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62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C9F-FD47-45D4-93F9-93133079E75F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541-B7A6-4FA6-A47B-0773DBA04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2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C9F-FD47-45D4-93F9-93133079E75F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541-B7A6-4FA6-A47B-0773DBA04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77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C9F-FD47-45D4-93F9-93133079E75F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541-B7A6-4FA6-A47B-0773DBA04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51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C9F-FD47-45D4-93F9-93133079E75F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541-B7A6-4FA6-A47B-0773DBA04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400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C9F-FD47-45D4-93F9-93133079E75F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541-B7A6-4FA6-A47B-0773DBA04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2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C9F-FD47-45D4-93F9-93133079E75F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541-B7A6-4FA6-A47B-0773DBA04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76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C9F-FD47-45D4-93F9-93133079E75F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541-B7A6-4FA6-A47B-0773DBA04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68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18C9F-FD47-45D4-93F9-93133079E75F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71541-B7A6-4FA6-A47B-0773DBA049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6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18C9F-FD47-45D4-93F9-93133079E75F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71541-B7A6-4FA6-A47B-0773DBA0497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6DB60B-E082-5327-FD36-76E1841397D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7938" y="6350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58532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4E03B9-8835-2B35-33A9-D89039B01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98475"/>
            <a:ext cx="6794500" cy="15845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9E6A55-1495-6045-3B88-49A8B214E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3014"/>
            <a:ext cx="6743700" cy="31114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8BCC7A3-2AE2-CEDA-AB66-261CDB48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5082703"/>
            <a:ext cx="6794500" cy="158453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286C4F-0CDB-596D-74A1-3238AB24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67242"/>
            <a:ext cx="6743700" cy="311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96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Papel A4 (210 x 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Wanderson Faustino Patricio</dc:creator>
  <cp:lastModifiedBy>Wanderson Faustino Patricio</cp:lastModifiedBy>
  <cp:revision>1</cp:revision>
  <dcterms:created xsi:type="dcterms:W3CDTF">2024-10-09T21:37:03Z</dcterms:created>
  <dcterms:modified xsi:type="dcterms:W3CDTF">2024-10-09T21:40:02Z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2024-10-09T21:39:44Z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9a0250a4-ecd1-4c53-8ca3-cd543fbb4d55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#interna</vt:lpwstr>
  </property>
</Properties>
</file>