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1E1CA-E7B1-4F56-8BBF-A5226293AD4F}" v="47" dt="2024-09-16T12:33:42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derson Faustino Patricio" userId="278ab605-dbbe-4b5e-babe-0cd2831a4555" providerId="ADAL" clId="{E1522218-550D-4970-ADBF-306319243728}"/>
    <pc:docChg chg="undo custSel addSld delSld modSld">
      <pc:chgData name="Wanderson Faustino Patricio" userId="278ab605-dbbe-4b5e-babe-0cd2831a4555" providerId="ADAL" clId="{E1522218-550D-4970-ADBF-306319243728}" dt="2024-08-09T17:00:23.620" v="5824" actId="313"/>
      <pc:docMkLst>
        <pc:docMk/>
      </pc:docMkLst>
      <pc:sldChg chg="modSp mod">
        <pc:chgData name="Wanderson Faustino Patricio" userId="278ab605-dbbe-4b5e-babe-0cd2831a4555" providerId="ADAL" clId="{E1522218-550D-4970-ADBF-306319243728}" dt="2024-08-09T15:28:40.512" v="1129" actId="20577"/>
        <pc:sldMkLst>
          <pc:docMk/>
          <pc:sldMk cId="809705902" sldId="256"/>
        </pc:sldMkLst>
        <pc:spChg chg="mod">
          <ac:chgData name="Wanderson Faustino Patricio" userId="278ab605-dbbe-4b5e-babe-0cd2831a4555" providerId="ADAL" clId="{E1522218-550D-4970-ADBF-306319243728}" dt="2024-08-09T15:28:40.512" v="1129" actId="20577"/>
          <ac:spMkLst>
            <pc:docMk/>
            <pc:sldMk cId="809705902" sldId="256"/>
            <ac:spMk id="6" creationId="{6F1F266D-71C9-A431-E336-550079BA3F6A}"/>
          </ac:spMkLst>
        </pc:spChg>
      </pc:sldChg>
      <pc:sldChg chg="addSp delSp modSp mod">
        <pc:chgData name="Wanderson Faustino Patricio" userId="278ab605-dbbe-4b5e-babe-0cd2831a4555" providerId="ADAL" clId="{E1522218-550D-4970-ADBF-306319243728}" dt="2024-08-09T15:26:58.956" v="1074" actId="20577"/>
        <pc:sldMkLst>
          <pc:docMk/>
          <pc:sldMk cId="1184615479" sldId="257"/>
        </pc:sldMkLst>
        <pc:spChg chg="add del mod">
          <ac:chgData name="Wanderson Faustino Patricio" userId="278ab605-dbbe-4b5e-babe-0cd2831a4555" providerId="ADAL" clId="{E1522218-550D-4970-ADBF-306319243728}" dt="2024-08-09T15:23:59.141" v="854" actId="255"/>
          <ac:spMkLst>
            <pc:docMk/>
            <pc:sldMk cId="1184615479" sldId="257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E1522218-550D-4970-ADBF-306319243728}" dt="2024-08-09T15:24:07.507" v="855" actId="255"/>
          <ac:spMkLst>
            <pc:docMk/>
            <pc:sldMk cId="1184615479" sldId="257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E1522218-550D-4970-ADBF-306319243728}" dt="2024-08-09T15:19:51.018" v="494" actId="242"/>
          <ac:spMkLst>
            <pc:docMk/>
            <pc:sldMk cId="1184615479" sldId="257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E1522218-550D-4970-ADBF-306319243728}" dt="2024-08-09T15:24:22.320" v="857" actId="255"/>
          <ac:spMkLst>
            <pc:docMk/>
            <pc:sldMk cId="1184615479" sldId="257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E1522218-550D-4970-ADBF-306319243728}" dt="2024-08-09T15:22:56.868" v="853" actId="20577"/>
          <ac:spMkLst>
            <pc:docMk/>
            <pc:sldMk cId="1184615479" sldId="257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E1522218-550D-4970-ADBF-306319243728}" dt="2024-08-09T15:25:23.778" v="874" actId="20577"/>
          <ac:spMkLst>
            <pc:docMk/>
            <pc:sldMk cId="1184615479" sldId="257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E1522218-550D-4970-ADBF-306319243728}" dt="2024-08-09T15:26:58.956" v="1074" actId="20577"/>
          <ac:spMkLst>
            <pc:docMk/>
            <pc:sldMk cId="1184615479" sldId="257"/>
            <ac:spMk id="25" creationId="{611ABCA3-6BC8-1CF3-4986-0EA0FA0C30DA}"/>
          </ac:spMkLst>
        </pc:spChg>
        <pc:spChg chg="add mod">
          <ac:chgData name="Wanderson Faustino Patricio" userId="278ab605-dbbe-4b5e-babe-0cd2831a4555" providerId="ADAL" clId="{E1522218-550D-4970-ADBF-306319243728}" dt="2024-08-09T15:11:46.339" v="1" actId="767"/>
          <ac:spMkLst>
            <pc:docMk/>
            <pc:sldMk cId="1184615479" sldId="257"/>
            <ac:spMk id="32" creationId="{49FEAFAF-6A4B-C3DC-4494-C5FA1CB4707D}"/>
          </ac:spMkLst>
        </pc:spChg>
        <pc:spChg chg="mod">
          <ac:chgData name="Wanderson Faustino Patricio" userId="278ab605-dbbe-4b5e-babe-0cd2831a4555" providerId="ADAL" clId="{E1522218-550D-4970-ADBF-306319243728}" dt="2024-08-09T15:13:00.046" v="6" actId="207"/>
          <ac:spMkLst>
            <pc:docMk/>
            <pc:sldMk cId="1184615479" sldId="257"/>
            <ac:spMk id="33" creationId="{57655911-E404-AE2C-F304-EEB6B37F4565}"/>
          </ac:spMkLst>
        </pc:spChg>
        <pc:spChg chg="add del mod">
          <ac:chgData name="Wanderson Faustino Patricio" userId="278ab605-dbbe-4b5e-babe-0cd2831a4555" providerId="ADAL" clId="{E1522218-550D-4970-ADBF-306319243728}" dt="2024-08-09T15:16:26.860" v="117" actId="478"/>
          <ac:spMkLst>
            <pc:docMk/>
            <pc:sldMk cId="1184615479" sldId="257"/>
            <ac:spMk id="34" creationId="{BBC8C0A9-9AB4-8735-D446-8FB66A194F7C}"/>
          </ac:spMkLst>
        </pc:spChg>
      </pc:sldChg>
      <pc:sldChg chg="new del">
        <pc:chgData name="Wanderson Faustino Patricio" userId="278ab605-dbbe-4b5e-babe-0cd2831a4555" providerId="ADAL" clId="{E1522218-550D-4970-ADBF-306319243728}" dt="2024-08-09T15:13:12.446" v="8" actId="47"/>
        <pc:sldMkLst>
          <pc:docMk/>
          <pc:sldMk cId="1229486874" sldId="258"/>
        </pc:sldMkLst>
      </pc:sldChg>
      <pc:sldChg chg="add del">
        <pc:chgData name="Wanderson Faustino Patricio" userId="278ab605-dbbe-4b5e-babe-0cd2831a4555" providerId="ADAL" clId="{E1522218-550D-4970-ADBF-306319243728}" dt="2024-08-09T15:28:50.508" v="1130" actId="47"/>
        <pc:sldMkLst>
          <pc:docMk/>
          <pc:sldMk cId="1896883776" sldId="258"/>
        </pc:sldMkLst>
      </pc:sldChg>
      <pc:sldChg chg="modSp add mod">
        <pc:chgData name="Wanderson Faustino Patricio" userId="278ab605-dbbe-4b5e-babe-0cd2831a4555" providerId="ADAL" clId="{E1522218-550D-4970-ADBF-306319243728}" dt="2024-08-09T17:00:13.180" v="5821" actId="313"/>
        <pc:sldMkLst>
          <pc:docMk/>
          <pc:sldMk cId="2020290696" sldId="258"/>
        </pc:sldMkLst>
        <pc:spChg chg="mod">
          <ac:chgData name="Wanderson Faustino Patricio" userId="278ab605-dbbe-4b5e-babe-0cd2831a4555" providerId="ADAL" clId="{E1522218-550D-4970-ADBF-306319243728}" dt="2024-08-09T15:30:58.884" v="1214" actId="20577"/>
          <ac:spMkLst>
            <pc:docMk/>
            <pc:sldMk cId="2020290696" sldId="258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E1522218-550D-4970-ADBF-306319243728}" dt="2024-08-09T15:34:46.278" v="1395" actId="255"/>
          <ac:spMkLst>
            <pc:docMk/>
            <pc:sldMk cId="2020290696" sldId="258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E1522218-550D-4970-ADBF-306319243728}" dt="2024-08-09T17:00:08.313" v="5820" actId="2"/>
          <ac:spMkLst>
            <pc:docMk/>
            <pc:sldMk cId="2020290696" sldId="258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E1522218-550D-4970-ADBF-306319243728}" dt="2024-08-09T15:36:04.653" v="1483" actId="20577"/>
          <ac:spMkLst>
            <pc:docMk/>
            <pc:sldMk cId="2020290696" sldId="258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E1522218-550D-4970-ADBF-306319243728}" dt="2024-08-09T15:40:33.140" v="2179" actId="20577"/>
          <ac:spMkLst>
            <pc:docMk/>
            <pc:sldMk cId="2020290696" sldId="258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E1522218-550D-4970-ADBF-306319243728}" dt="2024-08-09T15:40:42.130" v="2196" actId="20577"/>
          <ac:spMkLst>
            <pc:docMk/>
            <pc:sldMk cId="2020290696" sldId="258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E1522218-550D-4970-ADBF-306319243728}" dt="2024-08-09T15:43:05.708" v="2579" actId="20577"/>
          <ac:spMkLst>
            <pc:docMk/>
            <pc:sldMk cId="2020290696" sldId="258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E1522218-550D-4970-ADBF-306319243728}" dt="2024-08-09T17:00:13.180" v="5821" actId="313"/>
          <ac:spMkLst>
            <pc:docMk/>
            <pc:sldMk cId="2020290696" sldId="258"/>
            <ac:spMk id="28" creationId="{2F7C6310-16ED-9753-ECA7-87C423655BF5}"/>
          </ac:spMkLst>
        </pc:spChg>
      </pc:sldChg>
      <pc:sldChg chg="new del">
        <pc:chgData name="Wanderson Faustino Patricio" userId="278ab605-dbbe-4b5e-babe-0cd2831a4555" providerId="ADAL" clId="{E1522218-550D-4970-ADBF-306319243728}" dt="2024-08-09T15:49:56.418" v="3161" actId="680"/>
        <pc:sldMkLst>
          <pc:docMk/>
          <pc:sldMk cId="2590091004" sldId="259"/>
        </pc:sldMkLst>
      </pc:sldChg>
      <pc:sldChg chg="modSp add mod">
        <pc:chgData name="Wanderson Faustino Patricio" userId="278ab605-dbbe-4b5e-babe-0cd2831a4555" providerId="ADAL" clId="{E1522218-550D-4970-ADBF-306319243728}" dt="2024-08-09T17:00:21.780" v="5823" actId="313"/>
        <pc:sldMkLst>
          <pc:docMk/>
          <pc:sldMk cId="3528965947" sldId="259"/>
        </pc:sldMkLst>
        <pc:spChg chg="mod">
          <ac:chgData name="Wanderson Faustino Patricio" userId="278ab605-dbbe-4b5e-babe-0cd2831a4555" providerId="ADAL" clId="{E1522218-550D-4970-ADBF-306319243728}" dt="2024-08-09T15:51:53.970" v="3257" actId="20577"/>
          <ac:spMkLst>
            <pc:docMk/>
            <pc:sldMk cId="3528965947" sldId="259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E1522218-550D-4970-ADBF-306319243728}" dt="2024-08-09T15:57:05.106" v="3459" actId="20577"/>
          <ac:spMkLst>
            <pc:docMk/>
            <pc:sldMk cId="3528965947" sldId="259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E1522218-550D-4970-ADBF-306319243728}" dt="2024-08-09T17:00:19.245" v="5822" actId="2"/>
          <ac:spMkLst>
            <pc:docMk/>
            <pc:sldMk cId="3528965947" sldId="259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E1522218-550D-4970-ADBF-306319243728}" dt="2024-08-09T15:58:28.302" v="3605" actId="20577"/>
          <ac:spMkLst>
            <pc:docMk/>
            <pc:sldMk cId="3528965947" sldId="259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E1522218-550D-4970-ADBF-306319243728}" dt="2024-08-09T16:00:10.047" v="3843" actId="20577"/>
          <ac:spMkLst>
            <pc:docMk/>
            <pc:sldMk cId="3528965947" sldId="259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E1522218-550D-4970-ADBF-306319243728}" dt="2024-08-09T17:00:21.780" v="5823" actId="313"/>
          <ac:spMkLst>
            <pc:docMk/>
            <pc:sldMk cId="3528965947" sldId="259"/>
            <ac:spMk id="28" creationId="{2F7C6310-16ED-9753-ECA7-87C423655BF5}"/>
          </ac:spMkLst>
        </pc:spChg>
      </pc:sldChg>
      <pc:sldChg chg="modSp add mod">
        <pc:chgData name="Wanderson Faustino Patricio" userId="278ab605-dbbe-4b5e-babe-0cd2831a4555" providerId="ADAL" clId="{E1522218-550D-4970-ADBF-306319243728}" dt="2024-08-09T17:00:23.620" v="5824" actId="313"/>
        <pc:sldMkLst>
          <pc:docMk/>
          <pc:sldMk cId="1410061890" sldId="260"/>
        </pc:sldMkLst>
        <pc:spChg chg="mod">
          <ac:chgData name="Wanderson Faustino Patricio" userId="278ab605-dbbe-4b5e-babe-0cd2831a4555" providerId="ADAL" clId="{E1522218-550D-4970-ADBF-306319243728}" dt="2024-08-09T16:34:29.829" v="3867" actId="20577"/>
          <ac:spMkLst>
            <pc:docMk/>
            <pc:sldMk cId="1410061890" sldId="260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E1522218-550D-4970-ADBF-306319243728}" dt="2024-08-09T16:34:53.042" v="3892" actId="20577"/>
          <ac:spMkLst>
            <pc:docMk/>
            <pc:sldMk cId="1410061890" sldId="260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E1522218-550D-4970-ADBF-306319243728}" dt="2024-08-09T16:35:05.664" v="3893" actId="20577"/>
          <ac:spMkLst>
            <pc:docMk/>
            <pc:sldMk cId="1410061890" sldId="260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E1522218-550D-4970-ADBF-306319243728}" dt="2024-08-09T16:36:32.195" v="4114" actId="20577"/>
          <ac:spMkLst>
            <pc:docMk/>
            <pc:sldMk cId="1410061890" sldId="260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E1522218-550D-4970-ADBF-306319243728}" dt="2024-08-09T17:00:23.620" v="5824" actId="313"/>
          <ac:spMkLst>
            <pc:docMk/>
            <pc:sldMk cId="1410061890" sldId="260"/>
            <ac:spMk id="28" creationId="{2F7C6310-16ED-9753-ECA7-87C423655BF5}"/>
          </ac:spMkLst>
        </pc:spChg>
      </pc:sldChg>
      <pc:sldChg chg="add del">
        <pc:chgData name="Wanderson Faustino Patricio" userId="278ab605-dbbe-4b5e-babe-0cd2831a4555" providerId="ADAL" clId="{E1522218-550D-4970-ADBF-306319243728}" dt="2024-08-09T16:38:35.053" v="4117" actId="47"/>
        <pc:sldMkLst>
          <pc:docMk/>
          <pc:sldMk cId="1376698241" sldId="261"/>
        </pc:sldMkLst>
      </pc:sldChg>
      <pc:sldChg chg="modSp add mod">
        <pc:chgData name="Wanderson Faustino Patricio" userId="278ab605-dbbe-4b5e-babe-0cd2831a4555" providerId="ADAL" clId="{E1522218-550D-4970-ADBF-306319243728}" dt="2024-08-09T16:53:39.466" v="4982" actId="20577"/>
        <pc:sldMkLst>
          <pc:docMk/>
          <pc:sldMk cId="2642509557" sldId="262"/>
        </pc:sldMkLst>
        <pc:spChg chg="mod">
          <ac:chgData name="Wanderson Faustino Patricio" userId="278ab605-dbbe-4b5e-babe-0cd2831a4555" providerId="ADAL" clId="{E1522218-550D-4970-ADBF-306319243728}" dt="2024-08-09T16:53:39.466" v="4982" actId="20577"/>
          <ac:spMkLst>
            <pc:docMk/>
            <pc:sldMk cId="2642509557" sldId="262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E1522218-550D-4970-ADBF-306319243728}" dt="2024-08-09T16:42:36.699" v="4371" actId="20577"/>
          <ac:spMkLst>
            <pc:docMk/>
            <pc:sldMk cId="2642509557" sldId="262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E1522218-550D-4970-ADBF-306319243728}" dt="2024-08-09T16:44:07.648" v="4546" actId="20577"/>
          <ac:spMkLst>
            <pc:docMk/>
            <pc:sldMk cId="2642509557" sldId="262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E1522218-550D-4970-ADBF-306319243728}" dt="2024-08-09T16:41:49.087" v="4276" actId="20577"/>
          <ac:spMkLst>
            <pc:docMk/>
            <pc:sldMk cId="2642509557" sldId="262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E1522218-550D-4970-ADBF-306319243728}" dt="2024-08-09T16:45:26.705" v="4762" actId="20577"/>
          <ac:spMkLst>
            <pc:docMk/>
            <pc:sldMk cId="2642509557" sldId="262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E1522218-550D-4970-ADBF-306319243728}" dt="2024-08-09T16:45:33.566" v="4766" actId="20577"/>
          <ac:spMkLst>
            <pc:docMk/>
            <pc:sldMk cId="2642509557" sldId="262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E1522218-550D-4970-ADBF-306319243728}" dt="2024-08-09T16:46:47.562" v="4977" actId="20577"/>
          <ac:spMkLst>
            <pc:docMk/>
            <pc:sldMk cId="2642509557" sldId="262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E1522218-550D-4970-ADBF-306319243728}" dt="2024-08-09T16:47:06.316" v="4979" actId="5793"/>
          <ac:spMkLst>
            <pc:docMk/>
            <pc:sldMk cId="2642509557" sldId="262"/>
            <ac:spMk id="28" creationId="{2F7C6310-16ED-9753-ECA7-87C423655BF5}"/>
          </ac:spMkLst>
        </pc:spChg>
      </pc:sldChg>
      <pc:sldChg chg="modSp add mod">
        <pc:chgData name="Wanderson Faustino Patricio" userId="278ab605-dbbe-4b5e-babe-0cd2831a4555" providerId="ADAL" clId="{E1522218-550D-4970-ADBF-306319243728}" dt="2024-08-09T16:59:03.426" v="5819" actId="20577"/>
        <pc:sldMkLst>
          <pc:docMk/>
          <pc:sldMk cId="3625588644" sldId="263"/>
        </pc:sldMkLst>
        <pc:spChg chg="mod">
          <ac:chgData name="Wanderson Faustino Patricio" userId="278ab605-dbbe-4b5e-babe-0cd2831a4555" providerId="ADAL" clId="{E1522218-550D-4970-ADBF-306319243728}" dt="2024-08-09T16:53:57.203" v="5015" actId="20577"/>
          <ac:spMkLst>
            <pc:docMk/>
            <pc:sldMk cId="3625588644" sldId="263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E1522218-550D-4970-ADBF-306319243728}" dt="2024-08-09T16:54:11.305" v="5024" actId="20577"/>
          <ac:spMkLst>
            <pc:docMk/>
            <pc:sldMk cId="3625588644" sldId="263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E1522218-550D-4970-ADBF-306319243728}" dt="2024-08-09T16:54:18.482" v="5025" actId="20577"/>
          <ac:spMkLst>
            <pc:docMk/>
            <pc:sldMk cId="3625588644" sldId="263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E1522218-550D-4970-ADBF-306319243728}" dt="2024-08-09T16:55:40.554" v="5230" actId="20577"/>
          <ac:spMkLst>
            <pc:docMk/>
            <pc:sldMk cId="3625588644" sldId="263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E1522218-550D-4970-ADBF-306319243728}" dt="2024-08-09T16:57:01.449" v="5473" actId="20577"/>
          <ac:spMkLst>
            <pc:docMk/>
            <pc:sldMk cId="3625588644" sldId="263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E1522218-550D-4970-ADBF-306319243728}" dt="2024-08-09T16:59:03.426" v="5819" actId="20577"/>
          <ac:spMkLst>
            <pc:docMk/>
            <pc:sldMk cId="3625588644" sldId="263"/>
            <ac:spMk id="28" creationId="{2F7C6310-16ED-9753-ECA7-87C423655BF5}"/>
          </ac:spMkLst>
        </pc:spChg>
      </pc:sldChg>
    </pc:docChg>
  </pc:docChgLst>
  <pc:docChgLst>
    <pc:chgData name="Wanderson Faustino Patricio" userId="278ab605-dbbe-4b5e-babe-0cd2831a4555" providerId="ADAL" clId="{9FB1E1CA-E7B1-4F56-8BBF-A5226293AD4F}"/>
    <pc:docChg chg="undo custSel addSld delSld modSld sldOrd">
      <pc:chgData name="Wanderson Faustino Patricio" userId="278ab605-dbbe-4b5e-babe-0cd2831a4555" providerId="ADAL" clId="{9FB1E1CA-E7B1-4F56-8BBF-A5226293AD4F}" dt="2024-09-16T12:43:17.384" v="13609" actId="20577"/>
      <pc:docMkLst>
        <pc:docMk/>
      </pc:docMkLst>
      <pc:sldChg chg="modSp mod">
        <pc:chgData name="Wanderson Faustino Patricio" userId="278ab605-dbbe-4b5e-babe-0cd2831a4555" providerId="ADAL" clId="{9FB1E1CA-E7B1-4F56-8BBF-A5226293AD4F}" dt="2024-09-15T23:09:20.001" v="1977" actId="1076"/>
        <pc:sldMkLst>
          <pc:docMk/>
          <pc:sldMk cId="2642509557" sldId="262"/>
        </pc:sldMkLst>
        <pc:spChg chg="mod">
          <ac:chgData name="Wanderson Faustino Patricio" userId="278ab605-dbbe-4b5e-babe-0cd2831a4555" providerId="ADAL" clId="{9FB1E1CA-E7B1-4F56-8BBF-A5226293AD4F}" dt="2024-09-15T23:09:20.001" v="1977" actId="1076"/>
          <ac:spMkLst>
            <pc:docMk/>
            <pc:sldMk cId="2642509557" sldId="262"/>
            <ac:spMk id="19" creationId="{1F62A882-2AC2-8F26-2A42-1587FD19B9B2}"/>
          </ac:spMkLst>
        </pc:spChg>
      </pc:sldChg>
      <pc:sldChg chg="modSp mod">
        <pc:chgData name="Wanderson Faustino Patricio" userId="278ab605-dbbe-4b5e-babe-0cd2831a4555" providerId="ADAL" clId="{9FB1E1CA-E7B1-4F56-8BBF-A5226293AD4F}" dt="2024-09-15T23:09:07.908" v="1974" actId="1076"/>
        <pc:sldMkLst>
          <pc:docMk/>
          <pc:sldMk cId="3625588644" sldId="263"/>
        </pc:sldMkLst>
        <pc:spChg chg="mod">
          <ac:chgData name="Wanderson Faustino Patricio" userId="278ab605-dbbe-4b5e-babe-0cd2831a4555" providerId="ADAL" clId="{9FB1E1CA-E7B1-4F56-8BBF-A5226293AD4F}" dt="2024-09-15T23:09:07.908" v="1974" actId="1076"/>
          <ac:spMkLst>
            <pc:docMk/>
            <pc:sldMk cId="3625588644" sldId="263"/>
            <ac:spMk id="19" creationId="{1F62A882-2AC2-8F26-2A42-1587FD19B9B2}"/>
          </ac:spMkLst>
        </pc:spChg>
      </pc:sldChg>
      <pc:sldChg chg="addSp delSp modSp new mod">
        <pc:chgData name="Wanderson Faustino Patricio" userId="278ab605-dbbe-4b5e-babe-0cd2831a4555" providerId="ADAL" clId="{9FB1E1CA-E7B1-4F56-8BBF-A5226293AD4F}" dt="2024-09-16T12:43:17.384" v="13609" actId="20577"/>
        <pc:sldMkLst>
          <pc:docMk/>
          <pc:sldMk cId="3655357451" sldId="264"/>
        </pc:sldMkLst>
        <pc:spChg chg="del">
          <ac:chgData name="Wanderson Faustino Patricio" userId="278ab605-dbbe-4b5e-babe-0cd2831a4555" providerId="ADAL" clId="{9FB1E1CA-E7B1-4F56-8BBF-A5226293AD4F}" dt="2024-09-15T22:46:56.871" v="4" actId="478"/>
          <ac:spMkLst>
            <pc:docMk/>
            <pc:sldMk cId="3655357451" sldId="264"/>
            <ac:spMk id="2" creationId="{3ADC11E6-6093-E823-A429-5BA1AA37EBF8}"/>
          </ac:spMkLst>
        </pc:spChg>
        <pc:spChg chg="mod">
          <ac:chgData name="Wanderson Faustino Patricio" userId="278ab605-dbbe-4b5e-babe-0cd2831a4555" providerId="ADAL" clId="{9FB1E1CA-E7B1-4F56-8BBF-A5226293AD4F}" dt="2024-09-16T12:43:17.384" v="13609" actId="20577"/>
          <ac:spMkLst>
            <pc:docMk/>
            <pc:sldMk cId="3655357451" sldId="264"/>
            <ac:spMk id="3" creationId="{CF8B8D64-B639-8B58-2EA2-A32B0756BC3D}"/>
          </ac:spMkLst>
        </pc:spChg>
        <pc:spChg chg="add mod">
          <ac:chgData name="Wanderson Faustino Patricio" userId="278ab605-dbbe-4b5e-babe-0cd2831a4555" providerId="ADAL" clId="{9FB1E1CA-E7B1-4F56-8BBF-A5226293AD4F}" dt="2024-09-15T22:46:36.219" v="3" actId="2085"/>
          <ac:spMkLst>
            <pc:docMk/>
            <pc:sldMk cId="3655357451" sldId="264"/>
            <ac:spMk id="5" creationId="{E62AD42F-90E4-5E57-BA4E-873EDFE4BBB6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5T23:09:01.743" v="1973" actId="1076"/>
        <pc:sldMkLst>
          <pc:docMk/>
          <pc:sldMk cId="3681621791" sldId="265"/>
        </pc:sldMkLst>
        <pc:spChg chg="mod">
          <ac:chgData name="Wanderson Faustino Patricio" userId="278ab605-dbbe-4b5e-babe-0cd2831a4555" providerId="ADAL" clId="{9FB1E1CA-E7B1-4F56-8BBF-A5226293AD4F}" dt="2024-09-15T22:49:06.125" v="92" actId="20577"/>
          <ac:spMkLst>
            <pc:docMk/>
            <pc:sldMk cId="3681621791" sldId="265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5T22:49:18.236" v="96" actId="20577"/>
          <ac:spMkLst>
            <pc:docMk/>
            <pc:sldMk cId="3681621791" sldId="265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2:52:58.602" v="320" actId="20577"/>
          <ac:spMkLst>
            <pc:docMk/>
            <pc:sldMk cId="3681621791" sldId="265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09:01.743" v="1973" actId="1076"/>
          <ac:spMkLst>
            <pc:docMk/>
            <pc:sldMk cId="3681621791" sldId="265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2:54:01.703" v="444" actId="20577"/>
          <ac:spMkLst>
            <pc:docMk/>
            <pc:sldMk cId="3681621791" sldId="265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5T22:54:36.105" v="539" actId="20577"/>
          <ac:spMkLst>
            <pc:docMk/>
            <pc:sldMk cId="3681621791" sldId="265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9FB1E1CA-E7B1-4F56-8BBF-A5226293AD4F}" dt="2024-09-15T22:54:54.527" v="540" actId="20577"/>
          <ac:spMkLst>
            <pc:docMk/>
            <pc:sldMk cId="3681621791" sldId="265"/>
            <ac:spMk id="28" creationId="{2F7C6310-16ED-9753-ECA7-87C423655BF5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5T23:08:54.133" v="1972" actId="1076"/>
        <pc:sldMkLst>
          <pc:docMk/>
          <pc:sldMk cId="3111234169" sldId="266"/>
        </pc:sldMkLst>
        <pc:spChg chg="mod">
          <ac:chgData name="Wanderson Faustino Patricio" userId="278ab605-dbbe-4b5e-babe-0cd2831a4555" providerId="ADAL" clId="{9FB1E1CA-E7B1-4F56-8BBF-A5226293AD4F}" dt="2024-09-15T22:56:40.177" v="668" actId="255"/>
          <ac:spMkLst>
            <pc:docMk/>
            <pc:sldMk cId="3111234169" sldId="266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5T22:57:26.782" v="731" actId="20577"/>
          <ac:spMkLst>
            <pc:docMk/>
            <pc:sldMk cId="3111234169" sldId="266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2:58:12.785" v="828" actId="313"/>
          <ac:spMkLst>
            <pc:docMk/>
            <pc:sldMk cId="3111234169" sldId="266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08:54.133" v="1972" actId="1076"/>
          <ac:spMkLst>
            <pc:docMk/>
            <pc:sldMk cId="3111234169" sldId="266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3:00:42.136" v="1055" actId="20577"/>
          <ac:spMkLst>
            <pc:docMk/>
            <pc:sldMk cId="3111234169" sldId="266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5T23:02:27.517" v="1323" actId="20577"/>
          <ac:spMkLst>
            <pc:docMk/>
            <pc:sldMk cId="3111234169" sldId="266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9FB1E1CA-E7B1-4F56-8BBF-A5226293AD4F}" dt="2024-09-15T23:04:41.637" v="1639" actId="20577"/>
          <ac:spMkLst>
            <pc:docMk/>
            <pc:sldMk cId="3111234169" sldId="266"/>
            <ac:spMk id="28" creationId="{2F7C6310-16ED-9753-ECA7-87C423655BF5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5T23:16:07.647" v="2700" actId="20577"/>
        <pc:sldMkLst>
          <pc:docMk/>
          <pc:sldMk cId="3414129115" sldId="267"/>
        </pc:sldMkLst>
        <pc:spChg chg="mod">
          <ac:chgData name="Wanderson Faustino Patricio" userId="278ab605-dbbe-4b5e-babe-0cd2831a4555" providerId="ADAL" clId="{9FB1E1CA-E7B1-4F56-8BBF-A5226293AD4F}" dt="2024-09-15T23:06:13.840" v="1697" actId="20577"/>
          <ac:spMkLst>
            <pc:docMk/>
            <pc:sldMk cId="3414129115" sldId="267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5T23:16:07.647" v="2700" actId="20577"/>
          <ac:spMkLst>
            <pc:docMk/>
            <pc:sldMk cId="3414129115" sldId="267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3:06:48.864" v="1772" actId="20577"/>
          <ac:spMkLst>
            <pc:docMk/>
            <pc:sldMk cId="3414129115" sldId="267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10:00.063" v="2018" actId="20577"/>
          <ac:spMkLst>
            <pc:docMk/>
            <pc:sldMk cId="3414129115" sldId="267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3:10:40.854" v="2149" actId="20577"/>
          <ac:spMkLst>
            <pc:docMk/>
            <pc:sldMk cId="3414129115" sldId="267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9FB1E1CA-E7B1-4F56-8BBF-A5226293AD4F}" dt="2024-09-15T23:12:27.143" v="2459" actId="20577"/>
          <ac:spMkLst>
            <pc:docMk/>
            <pc:sldMk cId="3414129115" sldId="267"/>
            <ac:spMk id="28" creationId="{2F7C6310-16ED-9753-ECA7-87C423655BF5}"/>
          </ac:spMkLst>
        </pc:spChg>
      </pc:sldChg>
      <pc:sldChg chg="add del">
        <pc:chgData name="Wanderson Faustino Patricio" userId="278ab605-dbbe-4b5e-babe-0cd2831a4555" providerId="ADAL" clId="{9FB1E1CA-E7B1-4F56-8BBF-A5226293AD4F}" dt="2024-09-15T23:09:31.692" v="1978" actId="47"/>
        <pc:sldMkLst>
          <pc:docMk/>
          <pc:sldMk cId="3232541567" sldId="268"/>
        </pc:sldMkLst>
      </pc:sldChg>
      <pc:sldChg chg="add del">
        <pc:chgData name="Wanderson Faustino Patricio" userId="278ab605-dbbe-4b5e-babe-0cd2831a4555" providerId="ADAL" clId="{9FB1E1CA-E7B1-4F56-8BBF-A5226293AD4F}" dt="2024-09-15T23:09:34.121" v="1979" actId="47"/>
        <pc:sldMkLst>
          <pc:docMk/>
          <pc:sldMk cId="1985546028" sldId="269"/>
        </pc:sldMkLst>
      </pc:sldChg>
      <pc:sldChg chg="add del">
        <pc:chgData name="Wanderson Faustino Patricio" userId="278ab605-dbbe-4b5e-babe-0cd2831a4555" providerId="ADAL" clId="{9FB1E1CA-E7B1-4F56-8BBF-A5226293AD4F}" dt="2024-09-15T23:09:35.529" v="1980" actId="47"/>
        <pc:sldMkLst>
          <pc:docMk/>
          <pc:sldMk cId="3794185312" sldId="270"/>
        </pc:sldMkLst>
      </pc:sldChg>
      <pc:sldChg chg="add del">
        <pc:chgData name="Wanderson Faustino Patricio" userId="278ab605-dbbe-4b5e-babe-0cd2831a4555" providerId="ADAL" clId="{9FB1E1CA-E7B1-4F56-8BBF-A5226293AD4F}" dt="2024-09-15T23:09:36.188" v="1981" actId="47"/>
        <pc:sldMkLst>
          <pc:docMk/>
          <pc:sldMk cId="2911983162" sldId="271"/>
        </pc:sldMkLst>
      </pc:sldChg>
      <pc:sldChg chg="add del">
        <pc:chgData name="Wanderson Faustino Patricio" userId="278ab605-dbbe-4b5e-babe-0cd2831a4555" providerId="ADAL" clId="{9FB1E1CA-E7B1-4F56-8BBF-A5226293AD4F}" dt="2024-09-15T23:09:36.734" v="1982" actId="47"/>
        <pc:sldMkLst>
          <pc:docMk/>
          <pc:sldMk cId="3782394719" sldId="272"/>
        </pc:sldMkLst>
      </pc:sldChg>
      <pc:sldChg chg="add del">
        <pc:chgData name="Wanderson Faustino Patricio" userId="278ab605-dbbe-4b5e-babe-0cd2831a4555" providerId="ADAL" clId="{9FB1E1CA-E7B1-4F56-8BBF-A5226293AD4F}" dt="2024-09-15T23:09:38.137" v="1983" actId="47"/>
        <pc:sldMkLst>
          <pc:docMk/>
          <pc:sldMk cId="385828095" sldId="273"/>
        </pc:sldMkLst>
      </pc:sldChg>
      <pc:sldChg chg="add del">
        <pc:chgData name="Wanderson Faustino Patricio" userId="278ab605-dbbe-4b5e-babe-0cd2831a4555" providerId="ADAL" clId="{9FB1E1CA-E7B1-4F56-8BBF-A5226293AD4F}" dt="2024-09-15T23:09:39.048" v="1984" actId="47"/>
        <pc:sldMkLst>
          <pc:docMk/>
          <pc:sldMk cId="628047439" sldId="274"/>
        </pc:sldMkLst>
      </pc:sldChg>
      <pc:sldChg chg="add del">
        <pc:chgData name="Wanderson Faustino Patricio" userId="278ab605-dbbe-4b5e-babe-0cd2831a4555" providerId="ADAL" clId="{9FB1E1CA-E7B1-4F56-8BBF-A5226293AD4F}" dt="2024-09-15T23:09:40.021" v="1985" actId="47"/>
        <pc:sldMkLst>
          <pc:docMk/>
          <pc:sldMk cId="2227135513" sldId="275"/>
        </pc:sldMkLst>
      </pc:sldChg>
      <pc:sldChg chg="modSp add mod">
        <pc:chgData name="Wanderson Faustino Patricio" userId="278ab605-dbbe-4b5e-babe-0cd2831a4555" providerId="ADAL" clId="{9FB1E1CA-E7B1-4F56-8BBF-A5226293AD4F}" dt="2024-09-15T22:51:56.556" v="302" actId="1076"/>
        <pc:sldMkLst>
          <pc:docMk/>
          <pc:sldMk cId="2859599120" sldId="276"/>
        </pc:sldMkLst>
        <pc:spChg chg="mod">
          <ac:chgData name="Wanderson Faustino Patricio" userId="278ab605-dbbe-4b5e-babe-0cd2831a4555" providerId="ADAL" clId="{9FB1E1CA-E7B1-4F56-8BBF-A5226293AD4F}" dt="2024-09-15T22:51:56.556" v="302" actId="1076"/>
          <ac:spMkLst>
            <pc:docMk/>
            <pc:sldMk cId="2859599120" sldId="276"/>
            <ac:spMk id="3" creationId="{CF8B8D64-B639-8B58-2EA2-A32B0756BC3D}"/>
          </ac:spMkLst>
        </pc:spChg>
      </pc:sldChg>
      <pc:sldChg chg="modSp add mod ord">
        <pc:chgData name="Wanderson Faustino Patricio" userId="278ab605-dbbe-4b5e-babe-0cd2831a4555" providerId="ADAL" clId="{9FB1E1CA-E7B1-4F56-8BBF-A5226293AD4F}" dt="2024-09-15T22:52:20.397" v="318" actId="20577"/>
        <pc:sldMkLst>
          <pc:docMk/>
          <pc:sldMk cId="1998560218" sldId="277"/>
        </pc:sldMkLst>
        <pc:spChg chg="mod">
          <ac:chgData name="Wanderson Faustino Patricio" userId="278ab605-dbbe-4b5e-babe-0cd2831a4555" providerId="ADAL" clId="{9FB1E1CA-E7B1-4F56-8BBF-A5226293AD4F}" dt="2024-09-15T22:52:20.397" v="318" actId="20577"/>
          <ac:spMkLst>
            <pc:docMk/>
            <pc:sldMk cId="1998560218" sldId="277"/>
            <ac:spMk id="3" creationId="{CF8B8D64-B639-8B58-2EA2-A32B0756BC3D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5T23:18:43.470" v="3078" actId="20577"/>
        <pc:sldMkLst>
          <pc:docMk/>
          <pc:sldMk cId="1199306292" sldId="278"/>
        </pc:sldMkLst>
        <pc:spChg chg="mod">
          <ac:chgData name="Wanderson Faustino Patricio" userId="278ab605-dbbe-4b5e-babe-0cd2831a4555" providerId="ADAL" clId="{9FB1E1CA-E7B1-4F56-8BBF-A5226293AD4F}" dt="2024-09-15T23:14:26.288" v="2546" actId="20577"/>
          <ac:spMkLst>
            <pc:docMk/>
            <pc:sldMk cId="1199306292" sldId="278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5T23:15:04.861" v="2650" actId="20577"/>
          <ac:spMkLst>
            <pc:docMk/>
            <pc:sldMk cId="1199306292" sldId="278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3:15:18.161" v="2674" actId="20577"/>
          <ac:spMkLst>
            <pc:docMk/>
            <pc:sldMk cId="1199306292" sldId="278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15:32.403" v="2696" actId="20577"/>
          <ac:spMkLst>
            <pc:docMk/>
            <pc:sldMk cId="1199306292" sldId="278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9FB1E1CA-E7B1-4F56-8BBF-A5226293AD4F}" dt="2024-09-15T23:17:52.626" v="2940" actId="20577"/>
          <ac:spMkLst>
            <pc:docMk/>
            <pc:sldMk cId="1199306292" sldId="278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3:18:05.399" v="2966" actId="20577"/>
          <ac:spMkLst>
            <pc:docMk/>
            <pc:sldMk cId="1199306292" sldId="278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5T23:18:43.470" v="3078" actId="20577"/>
          <ac:spMkLst>
            <pc:docMk/>
            <pc:sldMk cId="1199306292" sldId="278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5T23:22:27.847" v="3414"/>
        <pc:sldMkLst>
          <pc:docMk/>
          <pc:sldMk cId="2185666066" sldId="279"/>
        </pc:sldMkLst>
        <pc:spChg chg="mod">
          <ac:chgData name="Wanderson Faustino Patricio" userId="278ab605-dbbe-4b5e-babe-0cd2831a4555" providerId="ADAL" clId="{9FB1E1CA-E7B1-4F56-8BBF-A5226293AD4F}" dt="2024-09-15T23:19:55.878" v="3155" actId="20577"/>
          <ac:spMkLst>
            <pc:docMk/>
            <pc:sldMk cId="2185666066" sldId="279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5T23:20:11.757" v="3196" actId="20577"/>
          <ac:spMkLst>
            <pc:docMk/>
            <pc:sldMk cId="2185666066" sldId="279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3:20:23.125" v="3202" actId="20577"/>
          <ac:spMkLst>
            <pc:docMk/>
            <pc:sldMk cId="2185666066" sldId="279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21:22.837" v="3375" actId="20577"/>
          <ac:spMkLst>
            <pc:docMk/>
            <pc:sldMk cId="2185666066" sldId="279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3:22:16.299" v="3413" actId="20577"/>
          <ac:spMkLst>
            <pc:docMk/>
            <pc:sldMk cId="2185666066" sldId="279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5T23:22:27.847" v="3414"/>
          <ac:spMkLst>
            <pc:docMk/>
            <pc:sldMk cId="2185666066" sldId="279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5T23:26:43.814" v="3878"/>
        <pc:sldMkLst>
          <pc:docMk/>
          <pc:sldMk cId="4250986895" sldId="280"/>
        </pc:sldMkLst>
        <pc:spChg chg="mod">
          <ac:chgData name="Wanderson Faustino Patricio" userId="278ab605-dbbe-4b5e-babe-0cd2831a4555" providerId="ADAL" clId="{9FB1E1CA-E7B1-4F56-8BBF-A5226293AD4F}" dt="2024-09-15T23:23:52.354" v="3539" actId="20577"/>
          <ac:spMkLst>
            <pc:docMk/>
            <pc:sldMk cId="4250986895" sldId="280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5T23:24:15.311" v="3592" actId="20577"/>
          <ac:spMkLst>
            <pc:docMk/>
            <pc:sldMk cId="4250986895" sldId="280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3:24:48.617" v="3649" actId="20577"/>
          <ac:spMkLst>
            <pc:docMk/>
            <pc:sldMk cId="4250986895" sldId="280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26:18.691" v="3857" actId="20577"/>
          <ac:spMkLst>
            <pc:docMk/>
            <pc:sldMk cId="4250986895" sldId="280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3:26:34.476" v="3877" actId="20577"/>
          <ac:spMkLst>
            <pc:docMk/>
            <pc:sldMk cId="4250986895" sldId="280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5T23:26:43.814" v="3878"/>
          <ac:spMkLst>
            <pc:docMk/>
            <pc:sldMk cId="4250986895" sldId="280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5T23:35:32.926" v="4872" actId="20577"/>
        <pc:sldMkLst>
          <pc:docMk/>
          <pc:sldMk cId="2231311549" sldId="281"/>
        </pc:sldMkLst>
        <pc:spChg chg="mod">
          <ac:chgData name="Wanderson Faustino Patricio" userId="278ab605-dbbe-4b5e-babe-0cd2831a4555" providerId="ADAL" clId="{9FB1E1CA-E7B1-4F56-8BBF-A5226293AD4F}" dt="2024-09-15T23:29:39.403" v="4000" actId="20577"/>
          <ac:spMkLst>
            <pc:docMk/>
            <pc:sldMk cId="2231311549" sldId="281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5T23:29:57.538" v="4039" actId="20577"/>
          <ac:spMkLst>
            <pc:docMk/>
            <pc:sldMk cId="2231311549" sldId="281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3:31:04.469" v="4097" actId="20577"/>
          <ac:spMkLst>
            <pc:docMk/>
            <pc:sldMk cId="2231311549" sldId="281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32:41.226" v="4356" actId="20577"/>
          <ac:spMkLst>
            <pc:docMk/>
            <pc:sldMk cId="2231311549" sldId="281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3:33:04.330" v="4421" actId="20577"/>
          <ac:spMkLst>
            <pc:docMk/>
            <pc:sldMk cId="2231311549" sldId="281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5T23:34:41.367" v="4709" actId="20577"/>
          <ac:spMkLst>
            <pc:docMk/>
            <pc:sldMk cId="2231311549" sldId="281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9FB1E1CA-E7B1-4F56-8BBF-A5226293AD4F}" dt="2024-09-15T23:35:32.926" v="4872" actId="20577"/>
          <ac:spMkLst>
            <pc:docMk/>
            <pc:sldMk cId="2231311549" sldId="281"/>
            <ac:spMk id="28" creationId="{2F7C6310-16ED-9753-ECA7-87C423655BF5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5T23:41:54.169" v="5558" actId="20577"/>
        <pc:sldMkLst>
          <pc:docMk/>
          <pc:sldMk cId="1113716315" sldId="282"/>
        </pc:sldMkLst>
        <pc:spChg chg="mod">
          <ac:chgData name="Wanderson Faustino Patricio" userId="278ab605-dbbe-4b5e-babe-0cd2831a4555" providerId="ADAL" clId="{9FB1E1CA-E7B1-4F56-8BBF-A5226293AD4F}" dt="2024-09-15T23:36:57.531" v="4929" actId="20577"/>
          <ac:spMkLst>
            <pc:docMk/>
            <pc:sldMk cId="1113716315" sldId="282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5T23:37:48.318" v="5010" actId="20577"/>
          <ac:spMkLst>
            <pc:docMk/>
            <pc:sldMk cId="1113716315" sldId="282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3:37:59.415" v="5025" actId="20577"/>
          <ac:spMkLst>
            <pc:docMk/>
            <pc:sldMk cId="1113716315" sldId="282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39:35.890" v="5277" actId="20577"/>
          <ac:spMkLst>
            <pc:docMk/>
            <pc:sldMk cId="1113716315" sldId="282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3:39:46.499" v="5302" actId="20577"/>
          <ac:spMkLst>
            <pc:docMk/>
            <pc:sldMk cId="1113716315" sldId="282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5T23:39:58.324" v="5303"/>
          <ac:spMkLst>
            <pc:docMk/>
            <pc:sldMk cId="1113716315" sldId="282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9FB1E1CA-E7B1-4F56-8BBF-A5226293AD4F}" dt="2024-09-15T23:41:54.169" v="5558" actId="20577"/>
          <ac:spMkLst>
            <pc:docMk/>
            <pc:sldMk cId="1113716315" sldId="282"/>
            <ac:spMk id="28" creationId="{2F7C6310-16ED-9753-ECA7-87C423655BF5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1:51:51.553" v="8333" actId="20577"/>
        <pc:sldMkLst>
          <pc:docMk/>
          <pc:sldMk cId="1293380114" sldId="283"/>
        </pc:sldMkLst>
        <pc:spChg chg="mod">
          <ac:chgData name="Wanderson Faustino Patricio" userId="278ab605-dbbe-4b5e-babe-0cd2831a4555" providerId="ADAL" clId="{9FB1E1CA-E7B1-4F56-8BBF-A5226293AD4F}" dt="2024-09-15T23:43:15.132" v="5692" actId="20577"/>
          <ac:spMkLst>
            <pc:docMk/>
            <pc:sldMk cId="1293380114" sldId="283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1:51:51.553" v="8333" actId="20577"/>
          <ac:spMkLst>
            <pc:docMk/>
            <pc:sldMk cId="1293380114" sldId="283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3:43:59.377" v="5759" actId="20577"/>
          <ac:spMkLst>
            <pc:docMk/>
            <pc:sldMk cId="1293380114" sldId="283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44:40.215" v="5892" actId="20577"/>
          <ac:spMkLst>
            <pc:docMk/>
            <pc:sldMk cId="1293380114" sldId="283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3:44:51.575" v="5918" actId="20577"/>
          <ac:spMkLst>
            <pc:docMk/>
            <pc:sldMk cId="1293380114" sldId="283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5T23:45:02.880" v="5919"/>
          <ac:spMkLst>
            <pc:docMk/>
            <pc:sldMk cId="1293380114" sldId="283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5T23:49:35.575" v="6423"/>
        <pc:sldMkLst>
          <pc:docMk/>
          <pc:sldMk cId="4285073354" sldId="284"/>
        </pc:sldMkLst>
        <pc:spChg chg="mod">
          <ac:chgData name="Wanderson Faustino Patricio" userId="278ab605-dbbe-4b5e-babe-0cd2831a4555" providerId="ADAL" clId="{9FB1E1CA-E7B1-4F56-8BBF-A5226293AD4F}" dt="2024-09-15T23:46:14.886" v="5977" actId="20577"/>
          <ac:spMkLst>
            <pc:docMk/>
            <pc:sldMk cId="4285073354" sldId="284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5T23:46:43.831" v="6032" actId="20577"/>
          <ac:spMkLst>
            <pc:docMk/>
            <pc:sldMk cId="4285073354" sldId="284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3:46:54.496" v="6033" actId="20577"/>
          <ac:spMkLst>
            <pc:docMk/>
            <pc:sldMk cId="4285073354" sldId="284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47:02.936" v="6034" actId="20577"/>
          <ac:spMkLst>
            <pc:docMk/>
            <pc:sldMk cId="4285073354" sldId="284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9FB1E1CA-E7B1-4F56-8BBF-A5226293AD4F}" dt="2024-09-15T23:49:04.511" v="6390" actId="20577"/>
          <ac:spMkLst>
            <pc:docMk/>
            <pc:sldMk cId="4285073354" sldId="284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3:49:33.372" v="6422" actId="20577"/>
          <ac:spMkLst>
            <pc:docMk/>
            <pc:sldMk cId="4285073354" sldId="284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5T23:49:35.575" v="6423"/>
          <ac:spMkLst>
            <pc:docMk/>
            <pc:sldMk cId="4285073354" sldId="284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5T23:55:18.712" v="7092" actId="20577"/>
        <pc:sldMkLst>
          <pc:docMk/>
          <pc:sldMk cId="4087259886" sldId="285"/>
        </pc:sldMkLst>
        <pc:spChg chg="mod">
          <ac:chgData name="Wanderson Faustino Patricio" userId="278ab605-dbbe-4b5e-babe-0cd2831a4555" providerId="ADAL" clId="{9FB1E1CA-E7B1-4F56-8BBF-A5226293AD4F}" dt="2024-09-15T23:52:00.183" v="6531" actId="20577"/>
          <ac:spMkLst>
            <pc:docMk/>
            <pc:sldMk cId="4087259886" sldId="285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5T23:52:23.617" v="6588" actId="20577"/>
          <ac:spMkLst>
            <pc:docMk/>
            <pc:sldMk cId="4087259886" sldId="285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3:52:39.804" v="6628" actId="20577"/>
          <ac:spMkLst>
            <pc:docMk/>
            <pc:sldMk cId="4087259886" sldId="285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53:57.291" v="6837" actId="20577"/>
          <ac:spMkLst>
            <pc:docMk/>
            <pc:sldMk cId="4087259886" sldId="285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3:54:12.934" v="6875" actId="20577"/>
          <ac:spMkLst>
            <pc:docMk/>
            <pc:sldMk cId="4087259886" sldId="285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5T23:55:18.712" v="7092" actId="20577"/>
          <ac:spMkLst>
            <pc:docMk/>
            <pc:sldMk cId="4087259886" sldId="285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1:57:21.353" v="8772" actId="1076"/>
        <pc:sldMkLst>
          <pc:docMk/>
          <pc:sldMk cId="3656451734" sldId="286"/>
        </pc:sldMkLst>
        <pc:spChg chg="mod">
          <ac:chgData name="Wanderson Faustino Patricio" userId="278ab605-dbbe-4b5e-babe-0cd2831a4555" providerId="ADAL" clId="{9FB1E1CA-E7B1-4F56-8BBF-A5226293AD4F}" dt="2024-09-15T23:56:12.688" v="7187" actId="20577"/>
          <ac:spMkLst>
            <pc:docMk/>
            <pc:sldMk cId="3656451734" sldId="286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00:03:22.494" v="8210" actId="20577"/>
          <ac:spMkLst>
            <pc:docMk/>
            <pc:sldMk cId="3656451734" sldId="286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3:59:01.027" v="7502" actId="20577"/>
          <ac:spMkLst>
            <pc:docMk/>
            <pc:sldMk cId="3656451734" sldId="286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59:05.761" v="7506" actId="20577"/>
          <ac:spMkLst>
            <pc:docMk/>
            <pc:sldMk cId="3656451734" sldId="286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9FB1E1CA-E7B1-4F56-8BBF-A5226293AD4F}" dt="2024-09-16T00:01:24.192" v="7929" actId="20577"/>
          <ac:spMkLst>
            <pc:docMk/>
            <pc:sldMk cId="3656451734" sldId="286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00:01:45.157" v="7958" actId="20577"/>
          <ac:spMkLst>
            <pc:docMk/>
            <pc:sldMk cId="3656451734" sldId="286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00:03:04.555" v="8186" actId="20577"/>
          <ac:spMkLst>
            <pc:docMk/>
            <pc:sldMk cId="3656451734" sldId="286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9FB1E1CA-E7B1-4F56-8BBF-A5226293AD4F}" dt="2024-09-16T11:57:21.353" v="8772" actId="1076"/>
          <ac:spMkLst>
            <pc:docMk/>
            <pc:sldMk cId="3656451734" sldId="286"/>
            <ac:spMk id="33" creationId="{57655911-E404-AE2C-F304-EEB6B37F4565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1:56:50.900" v="8770" actId="20577"/>
        <pc:sldMkLst>
          <pc:docMk/>
          <pc:sldMk cId="2514939006" sldId="287"/>
        </pc:sldMkLst>
        <pc:spChg chg="mod">
          <ac:chgData name="Wanderson Faustino Patricio" userId="278ab605-dbbe-4b5e-babe-0cd2831a4555" providerId="ADAL" clId="{9FB1E1CA-E7B1-4F56-8BBF-A5226293AD4F}" dt="2024-09-16T00:05:10.109" v="8308" actId="313"/>
          <ac:spMkLst>
            <pc:docMk/>
            <pc:sldMk cId="2514939006" sldId="287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00:05:31.487" v="8332" actId="20577"/>
          <ac:spMkLst>
            <pc:docMk/>
            <pc:sldMk cId="2514939006" sldId="287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1:53:46.169" v="8353" actId="20577"/>
          <ac:spMkLst>
            <pc:docMk/>
            <pc:sldMk cId="2514939006" sldId="287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1:53:55.273" v="8375" actId="20577"/>
          <ac:spMkLst>
            <pc:docMk/>
            <pc:sldMk cId="2514939006" sldId="287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9FB1E1CA-E7B1-4F56-8BBF-A5226293AD4F}" dt="2024-09-16T11:55:46.816" v="8579" actId="20577"/>
          <ac:spMkLst>
            <pc:docMk/>
            <pc:sldMk cId="2514939006" sldId="287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1:55:53.469" v="8589" actId="20577"/>
          <ac:spMkLst>
            <pc:docMk/>
            <pc:sldMk cId="2514939006" sldId="287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1:56:50.900" v="8770" actId="20577"/>
          <ac:spMkLst>
            <pc:docMk/>
            <pc:sldMk cId="2514939006" sldId="287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2:02:03.347" v="9232" actId="20577"/>
        <pc:sldMkLst>
          <pc:docMk/>
          <pc:sldMk cId="3652551680" sldId="288"/>
        </pc:sldMkLst>
        <pc:spChg chg="mod">
          <ac:chgData name="Wanderson Faustino Patricio" userId="278ab605-dbbe-4b5e-babe-0cd2831a4555" providerId="ADAL" clId="{9FB1E1CA-E7B1-4F56-8BBF-A5226293AD4F}" dt="2024-09-16T11:58:20.411" v="8822" actId="20577"/>
          <ac:spMkLst>
            <pc:docMk/>
            <pc:sldMk cId="3652551680" sldId="288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01:01.394" v="9093" actId="20577"/>
          <ac:spMkLst>
            <pc:docMk/>
            <pc:sldMk cId="3652551680" sldId="288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1:59:50.451" v="8932" actId="20577"/>
          <ac:spMkLst>
            <pc:docMk/>
            <pc:sldMk cId="3652551680" sldId="288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00:50.364" v="9091" actId="20577"/>
          <ac:spMkLst>
            <pc:docMk/>
            <pc:sldMk cId="3652551680" sldId="288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01:16.263" v="9102" actId="20577"/>
          <ac:spMkLst>
            <pc:docMk/>
            <pc:sldMk cId="3652551680" sldId="288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02:03.347" v="9232" actId="20577"/>
          <ac:spMkLst>
            <pc:docMk/>
            <pc:sldMk cId="3652551680" sldId="288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2:07:35.330" v="9837" actId="20577"/>
        <pc:sldMkLst>
          <pc:docMk/>
          <pc:sldMk cId="1897663821" sldId="289"/>
        </pc:sldMkLst>
        <pc:spChg chg="mod">
          <ac:chgData name="Wanderson Faustino Patricio" userId="278ab605-dbbe-4b5e-babe-0cd2831a4555" providerId="ADAL" clId="{9FB1E1CA-E7B1-4F56-8BBF-A5226293AD4F}" dt="2024-09-16T12:07:35.330" v="9837" actId="20577"/>
          <ac:spMkLst>
            <pc:docMk/>
            <pc:sldMk cId="1897663821" sldId="289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05:37.992" v="9628" actId="20577"/>
          <ac:spMkLst>
            <pc:docMk/>
            <pc:sldMk cId="1897663821" sldId="289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2:03:22.859" v="9320" actId="20577"/>
          <ac:spMkLst>
            <pc:docMk/>
            <pc:sldMk cId="1897663821" sldId="289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03:28.402" v="9327" actId="20577"/>
          <ac:spMkLst>
            <pc:docMk/>
            <pc:sldMk cId="1897663821" sldId="289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9FB1E1CA-E7B1-4F56-8BBF-A5226293AD4F}" dt="2024-09-16T12:05:57.873" v="9674" actId="20577"/>
          <ac:spMkLst>
            <pc:docMk/>
            <pc:sldMk cId="1897663821" sldId="289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06:16.130" v="9717" actId="20577"/>
          <ac:spMkLst>
            <pc:docMk/>
            <pc:sldMk cId="1897663821" sldId="289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07:07.822" v="9831" actId="20577"/>
          <ac:spMkLst>
            <pc:docMk/>
            <pc:sldMk cId="1897663821" sldId="289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2:10:37.735" v="10180"/>
        <pc:sldMkLst>
          <pc:docMk/>
          <pc:sldMk cId="3096954377" sldId="290"/>
        </pc:sldMkLst>
        <pc:spChg chg="mod">
          <ac:chgData name="Wanderson Faustino Patricio" userId="278ab605-dbbe-4b5e-babe-0cd2831a4555" providerId="ADAL" clId="{9FB1E1CA-E7B1-4F56-8BBF-A5226293AD4F}" dt="2024-09-16T12:08:32.554" v="9896" actId="20577"/>
          <ac:spMkLst>
            <pc:docMk/>
            <pc:sldMk cId="3096954377" sldId="290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08:53.377" v="9922" actId="20577"/>
          <ac:spMkLst>
            <pc:docMk/>
            <pc:sldMk cId="3096954377" sldId="290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2:09:04.788" v="9943" actId="20577"/>
          <ac:spMkLst>
            <pc:docMk/>
            <pc:sldMk cId="3096954377" sldId="290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09:11.704" v="9961" actId="20577"/>
          <ac:spMkLst>
            <pc:docMk/>
            <pc:sldMk cId="3096954377" sldId="290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9FB1E1CA-E7B1-4F56-8BBF-A5226293AD4F}" dt="2024-09-16T12:10:20.077" v="10172" actId="20577"/>
          <ac:spMkLst>
            <pc:docMk/>
            <pc:sldMk cId="3096954377" sldId="290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10:25.132" v="10179" actId="20577"/>
          <ac:spMkLst>
            <pc:docMk/>
            <pc:sldMk cId="3096954377" sldId="290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10:37.735" v="10180"/>
          <ac:spMkLst>
            <pc:docMk/>
            <pc:sldMk cId="3096954377" sldId="290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2:14:05.490" v="10341"/>
        <pc:sldMkLst>
          <pc:docMk/>
          <pc:sldMk cId="3879792335" sldId="291"/>
        </pc:sldMkLst>
        <pc:spChg chg="mod">
          <ac:chgData name="Wanderson Faustino Patricio" userId="278ab605-dbbe-4b5e-babe-0cd2831a4555" providerId="ADAL" clId="{9FB1E1CA-E7B1-4F56-8BBF-A5226293AD4F}" dt="2024-09-16T12:12:08.173" v="10288" actId="20577"/>
          <ac:spMkLst>
            <pc:docMk/>
            <pc:sldMk cId="3879792335" sldId="291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12:17.456" v="10306" actId="20577"/>
          <ac:spMkLst>
            <pc:docMk/>
            <pc:sldMk cId="3879792335" sldId="291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2:12:27.301" v="10327" actId="20577"/>
          <ac:spMkLst>
            <pc:docMk/>
            <pc:sldMk cId="3879792335" sldId="291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13:37.794" v="10334" actId="20577"/>
          <ac:spMkLst>
            <pc:docMk/>
            <pc:sldMk cId="3879792335" sldId="291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9FB1E1CA-E7B1-4F56-8BBF-A5226293AD4F}" dt="2024-09-16T12:13:50.576" v="10335"/>
          <ac:spMkLst>
            <pc:docMk/>
            <pc:sldMk cId="3879792335" sldId="291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13:55.228" v="10340" actId="20577"/>
          <ac:spMkLst>
            <pc:docMk/>
            <pc:sldMk cId="3879792335" sldId="291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14:05.490" v="10341"/>
          <ac:spMkLst>
            <pc:docMk/>
            <pc:sldMk cId="3879792335" sldId="291"/>
            <ac:spMk id="25" creationId="{611ABCA3-6BC8-1CF3-4986-0EA0FA0C30DA}"/>
          </ac:spMkLst>
        </pc:spChg>
      </pc:sldChg>
      <pc:sldChg chg="modSp add mod ord">
        <pc:chgData name="Wanderson Faustino Patricio" userId="278ab605-dbbe-4b5e-babe-0cd2831a4555" providerId="ADAL" clId="{9FB1E1CA-E7B1-4F56-8BBF-A5226293AD4F}" dt="2024-09-16T12:19:48.580" v="10851"/>
        <pc:sldMkLst>
          <pc:docMk/>
          <pc:sldMk cId="3520932822" sldId="292"/>
        </pc:sldMkLst>
        <pc:spChg chg="mod">
          <ac:chgData name="Wanderson Faustino Patricio" userId="278ab605-dbbe-4b5e-babe-0cd2831a4555" providerId="ADAL" clId="{9FB1E1CA-E7B1-4F56-8BBF-A5226293AD4F}" dt="2024-09-16T12:15:20.260" v="10391" actId="20577"/>
          <ac:spMkLst>
            <pc:docMk/>
            <pc:sldMk cId="3520932822" sldId="292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16:05.191" v="10422" actId="20577"/>
          <ac:spMkLst>
            <pc:docMk/>
            <pc:sldMk cId="3520932822" sldId="292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2:17:16.459" v="10507" actId="20577"/>
          <ac:spMkLst>
            <pc:docMk/>
            <pc:sldMk cId="3520932822" sldId="292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18:36.117" v="10716" actId="20577"/>
          <ac:spMkLst>
            <pc:docMk/>
            <pc:sldMk cId="3520932822" sldId="292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18:43.659" v="10721" actId="20577"/>
          <ac:spMkLst>
            <pc:docMk/>
            <pc:sldMk cId="3520932822" sldId="292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19:48.580" v="10851"/>
          <ac:spMkLst>
            <pc:docMk/>
            <pc:sldMk cId="3520932822" sldId="292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2:23:42.877" v="11286" actId="20577"/>
        <pc:sldMkLst>
          <pc:docMk/>
          <pc:sldMk cId="2627715793" sldId="293"/>
        </pc:sldMkLst>
        <pc:spChg chg="mod">
          <ac:chgData name="Wanderson Faustino Patricio" userId="278ab605-dbbe-4b5e-babe-0cd2831a4555" providerId="ADAL" clId="{9FB1E1CA-E7B1-4F56-8BBF-A5226293AD4F}" dt="2024-09-16T12:21:11.528" v="10911" actId="313"/>
          <ac:spMkLst>
            <pc:docMk/>
            <pc:sldMk cId="2627715793" sldId="293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21:43.997" v="10935" actId="20577"/>
          <ac:spMkLst>
            <pc:docMk/>
            <pc:sldMk cId="2627715793" sldId="293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2:21:51.047" v="10949" actId="20577"/>
          <ac:spMkLst>
            <pc:docMk/>
            <pc:sldMk cId="2627715793" sldId="293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22:49.951" v="11139" actId="20577"/>
          <ac:spMkLst>
            <pc:docMk/>
            <pc:sldMk cId="2627715793" sldId="293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23:00.064" v="11163" actId="20577"/>
          <ac:spMkLst>
            <pc:docMk/>
            <pc:sldMk cId="2627715793" sldId="293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23:42.877" v="11286" actId="20577"/>
          <ac:spMkLst>
            <pc:docMk/>
            <pc:sldMk cId="2627715793" sldId="293"/>
            <ac:spMk id="25" creationId="{611ABCA3-6BC8-1CF3-4986-0EA0FA0C30DA}"/>
          </ac:spMkLst>
        </pc:spChg>
      </pc:sldChg>
      <pc:sldChg chg="add del">
        <pc:chgData name="Wanderson Faustino Patricio" userId="278ab605-dbbe-4b5e-babe-0cd2831a4555" providerId="ADAL" clId="{9FB1E1CA-E7B1-4F56-8BBF-A5226293AD4F}" dt="2024-09-16T12:14:15.344" v="10342" actId="47"/>
        <pc:sldMkLst>
          <pc:docMk/>
          <pc:sldMk cId="3594454600" sldId="293"/>
        </pc:sldMkLst>
      </pc:sldChg>
      <pc:sldChg chg="modSp add del mod">
        <pc:chgData name="Wanderson Faustino Patricio" userId="278ab605-dbbe-4b5e-babe-0cd2831a4555" providerId="ADAL" clId="{9FB1E1CA-E7B1-4F56-8BBF-A5226293AD4F}" dt="2024-09-16T12:19:51.242" v="10852" actId="47"/>
        <pc:sldMkLst>
          <pc:docMk/>
          <pc:sldMk cId="3721714690" sldId="293"/>
        </pc:sldMkLst>
        <pc:spChg chg="mod">
          <ac:chgData name="Wanderson Faustino Patricio" userId="278ab605-dbbe-4b5e-babe-0cd2831a4555" providerId="ADAL" clId="{9FB1E1CA-E7B1-4F56-8BBF-A5226293AD4F}" dt="2024-09-16T12:19:44.758" v="10850" actId="21"/>
          <ac:spMkLst>
            <pc:docMk/>
            <pc:sldMk cId="3721714690" sldId="293"/>
            <ac:spMk id="25" creationId="{611ABCA3-6BC8-1CF3-4986-0EA0FA0C30DA}"/>
          </ac:spMkLst>
        </pc:spChg>
      </pc:sldChg>
      <pc:sldChg chg="add del">
        <pc:chgData name="Wanderson Faustino Patricio" userId="278ab605-dbbe-4b5e-babe-0cd2831a4555" providerId="ADAL" clId="{9FB1E1CA-E7B1-4F56-8BBF-A5226293AD4F}" dt="2024-09-16T12:06:24.447" v="9721"/>
        <pc:sldMkLst>
          <pc:docMk/>
          <pc:sldMk cId="842654280" sldId="294"/>
        </pc:sldMkLst>
      </pc:sldChg>
      <pc:sldChg chg="add del">
        <pc:chgData name="Wanderson Faustino Patricio" userId="278ab605-dbbe-4b5e-babe-0cd2831a4555" providerId="ADAL" clId="{9FB1E1CA-E7B1-4F56-8BBF-A5226293AD4F}" dt="2024-09-16T12:19:52.417" v="10853" actId="47"/>
        <pc:sldMkLst>
          <pc:docMk/>
          <pc:sldMk cId="3076825199" sldId="294"/>
        </pc:sldMkLst>
      </pc:sldChg>
      <pc:sldChg chg="modSp add mod">
        <pc:chgData name="Wanderson Faustino Patricio" userId="278ab605-dbbe-4b5e-babe-0cd2831a4555" providerId="ADAL" clId="{9FB1E1CA-E7B1-4F56-8BBF-A5226293AD4F}" dt="2024-09-16T12:26:19.126" v="11689" actId="20577"/>
        <pc:sldMkLst>
          <pc:docMk/>
          <pc:sldMk cId="3756944758" sldId="294"/>
        </pc:sldMkLst>
        <pc:spChg chg="mod">
          <ac:chgData name="Wanderson Faustino Patricio" userId="278ab605-dbbe-4b5e-babe-0cd2831a4555" providerId="ADAL" clId="{9FB1E1CA-E7B1-4F56-8BBF-A5226293AD4F}" dt="2024-09-16T12:24:08.803" v="11355" actId="20577"/>
          <ac:spMkLst>
            <pc:docMk/>
            <pc:sldMk cId="3756944758" sldId="294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24:26.024" v="11381" actId="20577"/>
          <ac:spMkLst>
            <pc:docMk/>
            <pc:sldMk cId="3756944758" sldId="294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2:24:33.153" v="11395" actId="20577"/>
          <ac:spMkLst>
            <pc:docMk/>
            <pc:sldMk cId="3756944758" sldId="294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25:37.263" v="11592" actId="20577"/>
          <ac:spMkLst>
            <pc:docMk/>
            <pc:sldMk cId="3756944758" sldId="294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25:49.513" v="11615" actId="20577"/>
          <ac:spMkLst>
            <pc:docMk/>
            <pc:sldMk cId="3756944758" sldId="294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26:19.126" v="11689" actId="20577"/>
          <ac:spMkLst>
            <pc:docMk/>
            <pc:sldMk cId="3756944758" sldId="294"/>
            <ac:spMk id="25" creationId="{611ABCA3-6BC8-1CF3-4986-0EA0FA0C30DA}"/>
          </ac:spMkLst>
        </pc:spChg>
      </pc:sldChg>
      <pc:sldChg chg="add del">
        <pc:chgData name="Wanderson Faustino Patricio" userId="278ab605-dbbe-4b5e-babe-0cd2831a4555" providerId="ADAL" clId="{9FB1E1CA-E7B1-4F56-8BBF-A5226293AD4F}" dt="2024-09-16T12:19:53.340" v="10854" actId="47"/>
        <pc:sldMkLst>
          <pc:docMk/>
          <pc:sldMk cId="215459039" sldId="295"/>
        </pc:sldMkLst>
      </pc:sldChg>
      <pc:sldChg chg="modSp add del mod">
        <pc:chgData name="Wanderson Faustino Patricio" userId="278ab605-dbbe-4b5e-babe-0cd2831a4555" providerId="ADAL" clId="{9FB1E1CA-E7B1-4F56-8BBF-A5226293AD4F}" dt="2024-09-16T12:27:18.735" v="11777" actId="47"/>
        <pc:sldMkLst>
          <pc:docMk/>
          <pc:sldMk cId="3527222508" sldId="295"/>
        </pc:sldMkLst>
        <pc:spChg chg="mod">
          <ac:chgData name="Wanderson Faustino Patricio" userId="278ab605-dbbe-4b5e-babe-0cd2831a4555" providerId="ADAL" clId="{9FB1E1CA-E7B1-4F56-8BBF-A5226293AD4F}" dt="2024-09-16T12:26:58.335" v="11752" actId="20577"/>
          <ac:spMkLst>
            <pc:docMk/>
            <pc:sldMk cId="3527222508" sldId="295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27:12.943" v="11776" actId="20577"/>
          <ac:spMkLst>
            <pc:docMk/>
            <pc:sldMk cId="3527222508" sldId="295"/>
            <ac:spMk id="10" creationId="{F298E4A9-7277-3DDD-4234-B937A593D6FA}"/>
          </ac:spMkLst>
        </pc:spChg>
      </pc:sldChg>
      <pc:sldChg chg="add del">
        <pc:chgData name="Wanderson Faustino Patricio" userId="278ab605-dbbe-4b5e-babe-0cd2831a4555" providerId="ADAL" clId="{9FB1E1CA-E7B1-4F56-8BBF-A5226293AD4F}" dt="2024-09-16T12:19:53.975" v="10855" actId="47"/>
        <pc:sldMkLst>
          <pc:docMk/>
          <pc:sldMk cId="616782237" sldId="296"/>
        </pc:sldMkLst>
      </pc:sldChg>
      <pc:sldChg chg="add del">
        <pc:chgData name="Wanderson Faustino Patricio" userId="278ab605-dbbe-4b5e-babe-0cd2831a4555" providerId="ADAL" clId="{9FB1E1CA-E7B1-4F56-8BBF-A5226293AD4F}" dt="2024-09-16T12:27:18.784" v="11778" actId="47"/>
        <pc:sldMkLst>
          <pc:docMk/>
          <pc:sldMk cId="1390877055" sldId="296"/>
        </pc:sldMkLst>
      </pc:sldChg>
      <pc:sldChg chg="modSp add mod">
        <pc:chgData name="Wanderson Faustino Patricio" userId="278ab605-dbbe-4b5e-babe-0cd2831a4555" providerId="ADAL" clId="{9FB1E1CA-E7B1-4F56-8BBF-A5226293AD4F}" dt="2024-09-16T12:33:11.822" v="12489" actId="20577"/>
        <pc:sldMkLst>
          <pc:docMk/>
          <pc:sldMk cId="2238631536" sldId="297"/>
        </pc:sldMkLst>
        <pc:spChg chg="mod">
          <ac:chgData name="Wanderson Faustino Patricio" userId="278ab605-dbbe-4b5e-babe-0cd2831a4555" providerId="ADAL" clId="{9FB1E1CA-E7B1-4F56-8BBF-A5226293AD4F}" dt="2024-09-16T12:29:58.207" v="12049" actId="20577"/>
          <ac:spMkLst>
            <pc:docMk/>
            <pc:sldMk cId="2238631536" sldId="297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30:10.872" v="12073" actId="20577"/>
          <ac:spMkLst>
            <pc:docMk/>
            <pc:sldMk cId="2238631536" sldId="297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2:31:04.544" v="12212" actId="20577"/>
          <ac:spMkLst>
            <pc:docMk/>
            <pc:sldMk cId="2238631536" sldId="297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32:12.557" v="12351" actId="20577"/>
          <ac:spMkLst>
            <pc:docMk/>
            <pc:sldMk cId="2238631536" sldId="297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32:31.013" v="12375" actId="20577"/>
          <ac:spMkLst>
            <pc:docMk/>
            <pc:sldMk cId="2238631536" sldId="297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33:11.822" v="12489" actId="20577"/>
          <ac:spMkLst>
            <pc:docMk/>
            <pc:sldMk cId="2238631536" sldId="297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9FB1E1CA-E7B1-4F56-8BBF-A5226293AD4F}" dt="2024-09-16T12:30:46.599" v="12197" actId="20577"/>
          <ac:spMkLst>
            <pc:docMk/>
            <pc:sldMk cId="2238631536" sldId="297"/>
            <ac:spMk id="28" creationId="{2F7C6310-16ED-9753-ECA7-87C423655BF5}"/>
          </ac:spMkLst>
        </pc:spChg>
      </pc:sldChg>
      <pc:sldChg chg="add del">
        <pc:chgData name="Wanderson Faustino Patricio" userId="278ab605-dbbe-4b5e-babe-0cd2831a4555" providerId="ADAL" clId="{9FB1E1CA-E7B1-4F56-8BBF-A5226293AD4F}" dt="2024-09-16T12:19:57.205" v="10856" actId="47"/>
        <pc:sldMkLst>
          <pc:docMk/>
          <pc:sldMk cId="4007392358" sldId="297"/>
        </pc:sldMkLst>
      </pc:sldChg>
      <pc:sldChg chg="add del">
        <pc:chgData name="Wanderson Faustino Patricio" userId="278ab605-dbbe-4b5e-babe-0cd2831a4555" providerId="ADAL" clId="{9FB1E1CA-E7B1-4F56-8BBF-A5226293AD4F}" dt="2024-09-16T12:18:49.293" v="10723"/>
        <pc:sldMkLst>
          <pc:docMk/>
          <pc:sldMk cId="3140812231" sldId="298"/>
        </pc:sldMkLst>
      </pc:sldChg>
      <pc:sldChg chg="modSp add mod">
        <pc:chgData name="Wanderson Faustino Patricio" userId="278ab605-dbbe-4b5e-babe-0cd2831a4555" providerId="ADAL" clId="{9FB1E1CA-E7B1-4F56-8BBF-A5226293AD4F}" dt="2024-09-16T12:35:27.808" v="12730" actId="20577"/>
        <pc:sldMkLst>
          <pc:docMk/>
          <pc:sldMk cId="3776216333" sldId="298"/>
        </pc:sldMkLst>
        <pc:spChg chg="mod">
          <ac:chgData name="Wanderson Faustino Patricio" userId="278ab605-dbbe-4b5e-babe-0cd2831a4555" providerId="ADAL" clId="{9FB1E1CA-E7B1-4F56-8BBF-A5226293AD4F}" dt="2024-09-16T12:34:12.680" v="12532" actId="20577"/>
          <ac:spMkLst>
            <pc:docMk/>
            <pc:sldMk cId="3776216333" sldId="298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34:35.534" v="12603" actId="20577"/>
          <ac:spMkLst>
            <pc:docMk/>
            <pc:sldMk cId="3776216333" sldId="298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35:15.018" v="12723" actId="20577"/>
          <ac:spMkLst>
            <pc:docMk/>
            <pc:sldMk cId="3776216333" sldId="298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35:20.340" v="12728" actId="20577"/>
          <ac:spMkLst>
            <pc:docMk/>
            <pc:sldMk cId="3776216333" sldId="298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35:27.808" v="12730" actId="20577"/>
          <ac:spMkLst>
            <pc:docMk/>
            <pc:sldMk cId="3776216333" sldId="298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2:41:25.007" v="13588" actId="20577"/>
        <pc:sldMkLst>
          <pc:docMk/>
          <pc:sldMk cId="621570790" sldId="299"/>
        </pc:sldMkLst>
        <pc:spChg chg="mod">
          <ac:chgData name="Wanderson Faustino Patricio" userId="278ab605-dbbe-4b5e-babe-0cd2831a4555" providerId="ADAL" clId="{9FB1E1CA-E7B1-4F56-8BBF-A5226293AD4F}" dt="2024-09-16T12:39:17.205" v="13223" actId="20577"/>
          <ac:spMkLst>
            <pc:docMk/>
            <pc:sldMk cId="621570790" sldId="299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39:30.245" v="13251" actId="20577"/>
          <ac:spMkLst>
            <pc:docMk/>
            <pc:sldMk cId="621570790" sldId="299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2:39:43.623" v="13296" actId="20577"/>
          <ac:spMkLst>
            <pc:docMk/>
            <pc:sldMk cId="621570790" sldId="299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40:44.405" v="13493" actId="20577"/>
          <ac:spMkLst>
            <pc:docMk/>
            <pc:sldMk cId="621570790" sldId="299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40:54.797" v="13521" actId="20577"/>
          <ac:spMkLst>
            <pc:docMk/>
            <pc:sldMk cId="621570790" sldId="299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41:25.007" v="13588" actId="20577"/>
          <ac:spMkLst>
            <pc:docMk/>
            <pc:sldMk cId="621570790" sldId="299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2:29:10.700" v="12017" actId="20577"/>
        <pc:sldMkLst>
          <pc:docMk/>
          <pc:sldMk cId="2866203869" sldId="300"/>
        </pc:sldMkLst>
        <pc:spChg chg="mod">
          <ac:chgData name="Wanderson Faustino Patricio" userId="278ab605-dbbe-4b5e-babe-0cd2831a4555" providerId="ADAL" clId="{9FB1E1CA-E7B1-4F56-8BBF-A5226293AD4F}" dt="2024-09-16T12:27:48.616" v="11842" actId="20577"/>
          <ac:spMkLst>
            <pc:docMk/>
            <pc:sldMk cId="2866203869" sldId="300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29:10.700" v="12017" actId="20577"/>
          <ac:spMkLst>
            <pc:docMk/>
            <pc:sldMk cId="2866203869" sldId="300"/>
            <ac:spMk id="19" creationId="{1F62A882-2AC2-8F26-2A42-1587FD19B9B2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2:38:47.243" v="13167" actId="20577"/>
        <pc:sldMkLst>
          <pc:docMk/>
          <pc:sldMk cId="3465771267" sldId="301"/>
        </pc:sldMkLst>
        <pc:spChg chg="mod">
          <ac:chgData name="Wanderson Faustino Patricio" userId="278ab605-dbbe-4b5e-babe-0cd2831a4555" providerId="ADAL" clId="{9FB1E1CA-E7B1-4F56-8BBF-A5226293AD4F}" dt="2024-09-16T12:36:02.347" v="12761" actId="20577"/>
          <ac:spMkLst>
            <pc:docMk/>
            <pc:sldMk cId="3465771267" sldId="301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36:12.263" v="12783" actId="20577"/>
          <ac:spMkLst>
            <pc:docMk/>
            <pc:sldMk cId="3465771267" sldId="301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2:36:34.108" v="12826" actId="20577"/>
          <ac:spMkLst>
            <pc:docMk/>
            <pc:sldMk cId="3465771267" sldId="301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36:43.444" v="12846" actId="20577"/>
          <ac:spMkLst>
            <pc:docMk/>
            <pc:sldMk cId="3465771267" sldId="301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9FB1E1CA-E7B1-4F56-8BBF-A5226293AD4F}" dt="2024-09-16T12:37:23.177" v="12961" actId="20577"/>
          <ac:spMkLst>
            <pc:docMk/>
            <pc:sldMk cId="3465771267" sldId="301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37:33.500" v="12986" actId="20577"/>
          <ac:spMkLst>
            <pc:docMk/>
            <pc:sldMk cId="3465771267" sldId="301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38:21.991" v="13096" actId="20577"/>
          <ac:spMkLst>
            <pc:docMk/>
            <pc:sldMk cId="3465771267" sldId="301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9FB1E1CA-E7B1-4F56-8BBF-A5226293AD4F}" dt="2024-09-16T12:38:47.243" v="13167" actId="20577"/>
          <ac:spMkLst>
            <pc:docMk/>
            <pc:sldMk cId="3465771267" sldId="301"/>
            <ac:spMk id="28" creationId="{2F7C6310-16ED-9753-ECA7-87C423655BF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6F719FB-8311-C5EA-0A2C-F3D0BA98D4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4B3DB6-C0CC-FAA5-1469-F8A7E3ACF8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770E1-7E3D-4DD9-8399-2587166F2027}" type="datetimeFigureOut">
              <a:rPr lang="pt-BR" smtClean="0"/>
              <a:t>31/01/2025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5FEEE4-157A-E565-FBFE-20108F3C3C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4FF468-13B5-586C-F755-13F1BEE629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764D4-18D5-4990-8162-7B03FED1359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356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B9E7F-42C2-4989-B731-DDE704B1D6D3}" type="datetimeFigureOut">
              <a:rPr lang="pt-BR" smtClean="0"/>
              <a:t>31/01/2025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EC43-19B1-45BB-AF70-B3EF1A27FD3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223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0529-FF3F-4DAF-A4B2-580204D4F19D}" type="datetime1">
              <a:rPr lang="pt-BR" smtClean="0"/>
              <a:t>31/01/2025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40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6807-6F79-454D-A78B-779BC0D7DF71}" type="datetime1">
              <a:rPr lang="pt-BR" smtClean="0"/>
              <a:t>31/01/2025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06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5A63-EB1C-45F6-AE61-5F61FF7CF931}" type="datetime1">
              <a:rPr lang="pt-BR" smtClean="0"/>
              <a:t>31/01/2025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27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73D9-751D-4183-A5F7-2326C9D11199}" type="datetime1">
              <a:rPr lang="pt-BR" smtClean="0"/>
              <a:t>31/01/2025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12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13B6-5787-41A4-A46A-82059BA40E89}" type="datetime1">
              <a:rPr lang="pt-BR" smtClean="0"/>
              <a:t>31/01/2025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2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09F8-E13F-4F8D-997B-917945EA2E58}" type="datetime1">
              <a:rPr lang="pt-BR" smtClean="0"/>
              <a:t>31/01/2025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8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6E17-4A4A-4A4F-9695-55C4AE1B7115}" type="datetime1">
              <a:rPr lang="pt-BR" smtClean="0"/>
              <a:t>31/01/2025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55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5F4B-05DF-4F74-AFF5-43F408D94F0B}" type="datetime1">
              <a:rPr lang="pt-BR" smtClean="0"/>
              <a:t>31/01/2025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06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CEB-D06F-4654-8B9E-3785BB12A0FA}" type="datetime1">
              <a:rPr lang="pt-BR" smtClean="0"/>
              <a:t>31/01/2025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63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52B7-10CE-44E7-8DCF-82698C26DA31}" type="datetime1">
              <a:rPr lang="pt-BR" smtClean="0"/>
              <a:t>31/01/2025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82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25B8-2D0C-4826-B352-6D8858FAA30F}" type="datetime1">
              <a:rPr lang="pt-BR" smtClean="0"/>
              <a:t>31/01/2025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390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9B90E4-9CD9-46B3-8F8B-4AB8C4E063C0}" type="datetime1">
              <a:rPr lang="pt-BR" smtClean="0"/>
              <a:t>31/01/2025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95498B-0145-33B4-40DD-ADB65719347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7938" y="63500"/>
            <a:ext cx="4651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#interna</a:t>
            </a:r>
          </a:p>
        </p:txBody>
      </p:sp>
    </p:spTree>
    <p:extLst>
      <p:ext uri="{BB962C8B-B14F-4D97-AF65-F5344CB8AC3E}">
        <p14:creationId xmlns:p14="http://schemas.microsoft.com/office/powerpoint/2010/main" val="364629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69C509-2DC1-6D68-6D28-322B7810C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17FF7E1-067A-962C-D07D-CAF4A558D1C4}"/>
              </a:ext>
            </a:extLst>
          </p:cNvPr>
          <p:cNvSpPr txBox="1"/>
          <p:nvPr/>
        </p:nvSpPr>
        <p:spPr>
          <a:xfrm>
            <a:off x="399081" y="883403"/>
            <a:ext cx="6059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masis MT Pro Black" panose="02040A04050005020304" pitchFamily="18" charset="0"/>
              </a:rPr>
              <a:t>CALENDÁRIO DE ATIVIDADES - 2025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1F266D-71C9-A431-E336-550079BA3F6A}"/>
              </a:ext>
            </a:extLst>
          </p:cNvPr>
          <p:cNvSpPr txBox="1"/>
          <p:nvPr/>
        </p:nvSpPr>
        <p:spPr>
          <a:xfrm>
            <a:off x="399081" y="8839573"/>
            <a:ext cx="6059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masis MT Pro Black" panose="02040A04050005020304" pitchFamily="18" charset="0"/>
              </a:rPr>
              <a:t>CLUBE: Fortaleza Real</a:t>
            </a:r>
          </a:p>
          <a:p>
            <a:r>
              <a:rPr lang="pt-BR" sz="2000" dirty="0">
                <a:latin typeface="Amasis MT Pro Black" panose="02040A04050005020304" pitchFamily="18" charset="0"/>
              </a:rPr>
              <a:t>2ª Região - APV - UCB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4C9BF5-E09B-459D-DC5E-1FD3A078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70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EC54E-7488-24EE-C842-61F90B188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3AEE89-76EC-679E-1F85-985EE692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10</a:t>
            </a:fld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9FD31C-6923-26D6-5107-1FA0036DC98E}"/>
              </a:ext>
            </a:extLst>
          </p:cNvPr>
          <p:cNvSpPr/>
          <p:nvPr/>
        </p:nvSpPr>
        <p:spPr>
          <a:xfrm>
            <a:off x="5948907" y="0"/>
            <a:ext cx="875212" cy="24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C29288-E000-9E16-FAE2-41A758F9FC9A}"/>
              </a:ext>
            </a:extLst>
          </p:cNvPr>
          <p:cNvSpPr txBox="1"/>
          <p:nvPr/>
        </p:nvSpPr>
        <p:spPr>
          <a:xfrm>
            <a:off x="2129246" y="248195"/>
            <a:ext cx="2599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masis MT Pro Black" panose="02040A04050005020304" pitchFamily="18" charset="0"/>
              </a:rPr>
              <a:t>OUTUBRO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0E2CDC6-7365-8B05-D041-9E5240147305}"/>
              </a:ext>
            </a:extLst>
          </p:cNvPr>
          <p:cNvSpPr txBox="1"/>
          <p:nvPr/>
        </p:nvSpPr>
        <p:spPr>
          <a:xfrm>
            <a:off x="200025" y="157010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DATA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884B4F6-C077-2374-CC54-ADF8EB4BF87F}"/>
              </a:ext>
            </a:extLst>
          </p:cNvPr>
          <p:cNvSpPr txBox="1"/>
          <p:nvPr/>
        </p:nvSpPr>
        <p:spPr>
          <a:xfrm>
            <a:off x="1859710" y="157010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DESCRIÇÃO DO EVENTO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FF7694D-2B03-36F4-EE1F-C29CF39AC21F}"/>
              </a:ext>
            </a:extLst>
          </p:cNvPr>
          <p:cNvSpPr txBox="1"/>
          <p:nvPr/>
        </p:nvSpPr>
        <p:spPr>
          <a:xfrm>
            <a:off x="200025" y="1944806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04/10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10FA513-50B7-524C-2900-552951FB62E2}"/>
              </a:ext>
            </a:extLst>
          </p:cNvPr>
          <p:cNvSpPr txBox="1"/>
          <p:nvPr/>
        </p:nvSpPr>
        <p:spPr>
          <a:xfrm>
            <a:off x="1859710" y="1944806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de classes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26D07B6-3777-87FB-0EA0-5713BB7F9377}"/>
              </a:ext>
            </a:extLst>
          </p:cNvPr>
          <p:cNvSpPr txBox="1"/>
          <p:nvPr/>
        </p:nvSpPr>
        <p:spPr>
          <a:xfrm>
            <a:off x="200025" y="2314138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05/40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9CF617-A6B9-3C52-932F-EF8436B62143}"/>
              </a:ext>
            </a:extLst>
          </p:cNvPr>
          <p:cNvSpPr txBox="1"/>
          <p:nvPr/>
        </p:nvSpPr>
        <p:spPr>
          <a:xfrm>
            <a:off x="1859710" y="2314138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Regular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350858-6694-50AA-4B61-AB21477BBB29}"/>
              </a:ext>
            </a:extLst>
          </p:cNvPr>
          <p:cNvSpPr txBox="1"/>
          <p:nvPr/>
        </p:nvSpPr>
        <p:spPr>
          <a:xfrm>
            <a:off x="200025" y="2683470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10-12/10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5A5936B-1134-BEDF-0D6C-EEAE1E19A9CB}"/>
              </a:ext>
            </a:extLst>
          </p:cNvPr>
          <p:cNvSpPr txBox="1"/>
          <p:nvPr/>
        </p:nvSpPr>
        <p:spPr>
          <a:xfrm>
            <a:off x="1859710" y="2683470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Curso de Capitães e Secretários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6D9878-BDF8-B98E-45C5-1D6BD284BE15}"/>
              </a:ext>
            </a:extLst>
          </p:cNvPr>
          <p:cNvSpPr txBox="1"/>
          <p:nvPr/>
        </p:nvSpPr>
        <p:spPr>
          <a:xfrm>
            <a:off x="200025" y="3052802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18/10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DFFE3A0-6D1B-B425-EEF3-D76FF7B56FAA}"/>
              </a:ext>
            </a:extLst>
          </p:cNvPr>
          <p:cNvSpPr txBox="1"/>
          <p:nvPr/>
        </p:nvSpPr>
        <p:spPr>
          <a:xfrm>
            <a:off x="1859710" y="3052802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de classes e Classe Bíblica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0A7A2A5-A66F-B4AE-B2D4-60D68A9F34A6}"/>
              </a:ext>
            </a:extLst>
          </p:cNvPr>
          <p:cNvSpPr txBox="1"/>
          <p:nvPr/>
        </p:nvSpPr>
        <p:spPr>
          <a:xfrm>
            <a:off x="200025" y="3422134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19/10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73DA60E-1F58-BD98-2108-5BB726570D42}"/>
              </a:ext>
            </a:extLst>
          </p:cNvPr>
          <p:cNvSpPr txBox="1"/>
          <p:nvPr/>
        </p:nvSpPr>
        <p:spPr>
          <a:xfrm>
            <a:off x="1859710" y="3422134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Regular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8C91E33-EFFA-06CE-E28C-AED9C1ADC058}"/>
              </a:ext>
            </a:extLst>
          </p:cNvPr>
          <p:cNvSpPr txBox="1"/>
          <p:nvPr/>
        </p:nvSpPr>
        <p:spPr>
          <a:xfrm>
            <a:off x="200025" y="3791466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25/10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D2ABD45-1842-8B45-18A9-EBF4DAD231C7}"/>
              </a:ext>
            </a:extLst>
          </p:cNvPr>
          <p:cNvSpPr txBox="1"/>
          <p:nvPr/>
        </p:nvSpPr>
        <p:spPr>
          <a:xfrm>
            <a:off x="1859710" y="3791466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>
                <a:latin typeface="Amasis MT Pro" panose="02040504050005020304" pitchFamily="18" charset="0"/>
              </a:rPr>
              <a:t>Reunião de classes e Classe Bíblica</a:t>
            </a:r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76A35A4-0203-781E-493C-C104A16BF436}"/>
              </a:ext>
            </a:extLst>
          </p:cNvPr>
          <p:cNvSpPr txBox="1"/>
          <p:nvPr/>
        </p:nvSpPr>
        <p:spPr>
          <a:xfrm>
            <a:off x="200025" y="4160798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26/10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5095198-745A-FF0F-A13E-8AFB85341946}"/>
              </a:ext>
            </a:extLst>
          </p:cNvPr>
          <p:cNvSpPr txBox="1"/>
          <p:nvPr/>
        </p:nvSpPr>
        <p:spPr>
          <a:xfrm>
            <a:off x="1859710" y="4160798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Venda de Marmita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D02B3BC-B7FE-2BA0-1134-A269834B290A}"/>
              </a:ext>
            </a:extLst>
          </p:cNvPr>
          <p:cNvSpPr txBox="1"/>
          <p:nvPr/>
        </p:nvSpPr>
        <p:spPr>
          <a:xfrm>
            <a:off x="200025" y="4530130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4667688-C19C-7F58-997A-22FEEFA40447}"/>
              </a:ext>
            </a:extLst>
          </p:cNvPr>
          <p:cNvSpPr txBox="1"/>
          <p:nvPr/>
        </p:nvSpPr>
        <p:spPr>
          <a:xfrm>
            <a:off x="1859710" y="4530130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806D934-544D-DD64-39C0-CCF82D9FDFEB}"/>
              </a:ext>
            </a:extLst>
          </p:cNvPr>
          <p:cNvSpPr txBox="1"/>
          <p:nvPr/>
        </p:nvSpPr>
        <p:spPr>
          <a:xfrm>
            <a:off x="200025" y="490482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E796697-AC6E-8954-6EA4-7EA98047832B}"/>
              </a:ext>
            </a:extLst>
          </p:cNvPr>
          <p:cNvSpPr txBox="1"/>
          <p:nvPr/>
        </p:nvSpPr>
        <p:spPr>
          <a:xfrm>
            <a:off x="1859710" y="490482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6A02F0A-E0F9-0E7D-4427-828080B6DA5C}"/>
              </a:ext>
            </a:extLst>
          </p:cNvPr>
          <p:cNvSpPr txBox="1"/>
          <p:nvPr/>
        </p:nvSpPr>
        <p:spPr>
          <a:xfrm>
            <a:off x="200025" y="527415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623D4D9-3580-6AC6-FCAE-C73732A9B860}"/>
              </a:ext>
            </a:extLst>
          </p:cNvPr>
          <p:cNvSpPr txBox="1"/>
          <p:nvPr/>
        </p:nvSpPr>
        <p:spPr>
          <a:xfrm>
            <a:off x="1859710" y="527415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3AC1EC8-3D36-CD44-DE27-76EE0B7518AD}"/>
              </a:ext>
            </a:extLst>
          </p:cNvPr>
          <p:cNvSpPr txBox="1"/>
          <p:nvPr/>
        </p:nvSpPr>
        <p:spPr>
          <a:xfrm>
            <a:off x="200025" y="564349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38F7099-8C66-F9B2-B3CE-40E138AF3136}"/>
              </a:ext>
            </a:extLst>
          </p:cNvPr>
          <p:cNvSpPr txBox="1"/>
          <p:nvPr/>
        </p:nvSpPr>
        <p:spPr>
          <a:xfrm>
            <a:off x="1859710" y="564349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324C89B-A7F0-6BD7-2D73-4B17D969F733}"/>
              </a:ext>
            </a:extLst>
          </p:cNvPr>
          <p:cNvSpPr txBox="1"/>
          <p:nvPr/>
        </p:nvSpPr>
        <p:spPr>
          <a:xfrm>
            <a:off x="200025" y="6012823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62FE5E4-7F90-0F65-CD1A-50EA97DEC785}"/>
              </a:ext>
            </a:extLst>
          </p:cNvPr>
          <p:cNvSpPr txBox="1"/>
          <p:nvPr/>
        </p:nvSpPr>
        <p:spPr>
          <a:xfrm>
            <a:off x="1859710" y="6012823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6EE4876-835F-A400-5CE1-BA92CA735EDD}"/>
              </a:ext>
            </a:extLst>
          </p:cNvPr>
          <p:cNvSpPr txBox="1"/>
          <p:nvPr/>
        </p:nvSpPr>
        <p:spPr>
          <a:xfrm>
            <a:off x="200025" y="6382155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8F8076E-0646-58CF-E376-8D9095E39708}"/>
              </a:ext>
            </a:extLst>
          </p:cNvPr>
          <p:cNvSpPr txBox="1"/>
          <p:nvPr/>
        </p:nvSpPr>
        <p:spPr>
          <a:xfrm>
            <a:off x="1859710" y="6382155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2DFE280-809A-4082-4CF8-BAB74B56DAB2}"/>
              </a:ext>
            </a:extLst>
          </p:cNvPr>
          <p:cNvSpPr txBox="1"/>
          <p:nvPr/>
        </p:nvSpPr>
        <p:spPr>
          <a:xfrm>
            <a:off x="200025" y="675148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088D1ED-DD8D-E915-06AF-D1A64819877B}"/>
              </a:ext>
            </a:extLst>
          </p:cNvPr>
          <p:cNvSpPr txBox="1"/>
          <p:nvPr/>
        </p:nvSpPr>
        <p:spPr>
          <a:xfrm>
            <a:off x="1859710" y="675148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068F28A-F1D2-7D58-1113-E471E4388FCF}"/>
              </a:ext>
            </a:extLst>
          </p:cNvPr>
          <p:cNvSpPr txBox="1"/>
          <p:nvPr/>
        </p:nvSpPr>
        <p:spPr>
          <a:xfrm>
            <a:off x="200025" y="712081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F55F41C-0025-7291-5088-3763BEEE17E0}"/>
              </a:ext>
            </a:extLst>
          </p:cNvPr>
          <p:cNvSpPr txBox="1"/>
          <p:nvPr/>
        </p:nvSpPr>
        <p:spPr>
          <a:xfrm>
            <a:off x="1859710" y="712081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2AEAC96-EDEE-891F-0E73-E87962E9E12B}"/>
              </a:ext>
            </a:extLst>
          </p:cNvPr>
          <p:cNvSpPr txBox="1"/>
          <p:nvPr/>
        </p:nvSpPr>
        <p:spPr>
          <a:xfrm>
            <a:off x="200025" y="749015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3D85421-61C6-128F-668A-F1CE6DF7911E}"/>
              </a:ext>
            </a:extLst>
          </p:cNvPr>
          <p:cNvSpPr txBox="1"/>
          <p:nvPr/>
        </p:nvSpPr>
        <p:spPr>
          <a:xfrm>
            <a:off x="1859710" y="749015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2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D8F60-363E-DFB3-BC8D-40858B1F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34C911-5B1A-75D4-18CC-B5F2536A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11</a:t>
            </a:fld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60C357E-CD05-DC91-4B70-C51478C2B1FB}"/>
              </a:ext>
            </a:extLst>
          </p:cNvPr>
          <p:cNvSpPr/>
          <p:nvPr/>
        </p:nvSpPr>
        <p:spPr>
          <a:xfrm>
            <a:off x="5948907" y="0"/>
            <a:ext cx="875212" cy="24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060431-FF8E-33A8-7088-839957A44134}"/>
              </a:ext>
            </a:extLst>
          </p:cNvPr>
          <p:cNvSpPr txBox="1"/>
          <p:nvPr/>
        </p:nvSpPr>
        <p:spPr>
          <a:xfrm>
            <a:off x="2129245" y="248195"/>
            <a:ext cx="2847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masis MT Pro Black" panose="02040A04050005020304" pitchFamily="18" charset="0"/>
              </a:rPr>
              <a:t>NOVEMBRO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BB97366-EDB7-768B-2C44-7099BEA78F8A}"/>
              </a:ext>
            </a:extLst>
          </p:cNvPr>
          <p:cNvSpPr txBox="1"/>
          <p:nvPr/>
        </p:nvSpPr>
        <p:spPr>
          <a:xfrm>
            <a:off x="200025" y="157010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DATA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204A3F-236F-7B35-D4A7-AEA59165DC1E}"/>
              </a:ext>
            </a:extLst>
          </p:cNvPr>
          <p:cNvSpPr txBox="1"/>
          <p:nvPr/>
        </p:nvSpPr>
        <p:spPr>
          <a:xfrm>
            <a:off x="1859710" y="157010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DESCRIÇÃO DO EVENTO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122D983-CDB4-C11A-C25A-921DF4911BEA}"/>
              </a:ext>
            </a:extLst>
          </p:cNvPr>
          <p:cNvSpPr txBox="1"/>
          <p:nvPr/>
        </p:nvSpPr>
        <p:spPr>
          <a:xfrm>
            <a:off x="200025" y="1944806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01/11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4D6E76-4B12-C136-8801-D58FB8399B1D}"/>
              </a:ext>
            </a:extLst>
          </p:cNvPr>
          <p:cNvSpPr txBox="1"/>
          <p:nvPr/>
        </p:nvSpPr>
        <p:spPr>
          <a:xfrm>
            <a:off x="1859710" y="1944806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>
                <a:latin typeface="Amasis MT Pro" panose="02040504050005020304" pitchFamily="18" charset="0"/>
              </a:rPr>
              <a:t>Reunião de classes e Classe Bíblica</a:t>
            </a:r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7DD951A-62A8-FB1A-350D-0FBF2920AFC4}"/>
              </a:ext>
            </a:extLst>
          </p:cNvPr>
          <p:cNvSpPr txBox="1"/>
          <p:nvPr/>
        </p:nvSpPr>
        <p:spPr>
          <a:xfrm>
            <a:off x="200025" y="2314138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02/11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810963-839B-4464-2720-C5EDE5E9B6A9}"/>
              </a:ext>
            </a:extLst>
          </p:cNvPr>
          <p:cNvSpPr txBox="1"/>
          <p:nvPr/>
        </p:nvSpPr>
        <p:spPr>
          <a:xfrm>
            <a:off x="1859710" y="2314138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Regular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9079670-7AB4-DD0D-BB6E-A0578828F349}"/>
              </a:ext>
            </a:extLst>
          </p:cNvPr>
          <p:cNvSpPr txBox="1"/>
          <p:nvPr/>
        </p:nvSpPr>
        <p:spPr>
          <a:xfrm>
            <a:off x="200025" y="2683470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08/11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A107473-6C62-ACD4-DC92-CB0B30516BEE}"/>
              </a:ext>
            </a:extLst>
          </p:cNvPr>
          <p:cNvSpPr txBox="1"/>
          <p:nvPr/>
        </p:nvSpPr>
        <p:spPr>
          <a:xfrm>
            <a:off x="1859710" y="2683470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de classes e Classe Bíblica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068A7B6-1D69-3DB2-B261-EFECCD7CC7EF}"/>
              </a:ext>
            </a:extLst>
          </p:cNvPr>
          <p:cNvSpPr txBox="1"/>
          <p:nvPr/>
        </p:nvSpPr>
        <p:spPr>
          <a:xfrm>
            <a:off x="200025" y="3052802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09/11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A2BB591-1F09-E68D-8B57-796C6343A01E}"/>
              </a:ext>
            </a:extLst>
          </p:cNvPr>
          <p:cNvSpPr txBox="1"/>
          <p:nvPr/>
        </p:nvSpPr>
        <p:spPr>
          <a:xfrm>
            <a:off x="1859710" y="3052802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Regular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15AE7E2-32FF-8AB8-E552-E7791EB2A6A0}"/>
              </a:ext>
            </a:extLst>
          </p:cNvPr>
          <p:cNvSpPr txBox="1"/>
          <p:nvPr/>
        </p:nvSpPr>
        <p:spPr>
          <a:xfrm>
            <a:off x="200025" y="3422134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15/11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65EA439-23AB-D6D9-FF7C-F200008454CC}"/>
              </a:ext>
            </a:extLst>
          </p:cNvPr>
          <p:cNvSpPr txBox="1"/>
          <p:nvPr/>
        </p:nvSpPr>
        <p:spPr>
          <a:xfrm>
            <a:off x="1859710" y="3422134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>
                <a:latin typeface="Amasis MT Pro" panose="02040504050005020304" pitchFamily="18" charset="0"/>
              </a:rPr>
              <a:t>Reunião de classes e Classe Bíblica</a:t>
            </a:r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2ED16EA-B61B-8CFD-0D1D-6EF7A35D7134}"/>
              </a:ext>
            </a:extLst>
          </p:cNvPr>
          <p:cNvSpPr txBox="1"/>
          <p:nvPr/>
        </p:nvSpPr>
        <p:spPr>
          <a:xfrm>
            <a:off x="200025" y="3791466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16/11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40933AD-23EA-69D8-CFFA-497408DF8807}"/>
              </a:ext>
            </a:extLst>
          </p:cNvPr>
          <p:cNvSpPr txBox="1"/>
          <p:nvPr/>
        </p:nvSpPr>
        <p:spPr>
          <a:xfrm>
            <a:off x="1859710" y="3791466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Regular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316D99F-678D-DA6C-58B0-A06130D3C500}"/>
              </a:ext>
            </a:extLst>
          </p:cNvPr>
          <p:cNvSpPr txBox="1"/>
          <p:nvPr/>
        </p:nvSpPr>
        <p:spPr>
          <a:xfrm>
            <a:off x="200025" y="4160798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22/11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67FBCAA-55E5-3724-0456-5F0E9A9B1DC6}"/>
              </a:ext>
            </a:extLst>
          </p:cNvPr>
          <p:cNvSpPr txBox="1"/>
          <p:nvPr/>
        </p:nvSpPr>
        <p:spPr>
          <a:xfrm>
            <a:off x="1859710" y="4160798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de classes e Classe Bíblica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7F200F4-E7EC-4C48-EE56-EC80A2C87E75}"/>
              </a:ext>
            </a:extLst>
          </p:cNvPr>
          <p:cNvSpPr txBox="1"/>
          <p:nvPr/>
        </p:nvSpPr>
        <p:spPr>
          <a:xfrm>
            <a:off x="200025" y="4530130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13/11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FECBAA9-E8AC-325C-A346-AC2E95D7FDDC}"/>
              </a:ext>
            </a:extLst>
          </p:cNvPr>
          <p:cNvSpPr txBox="1"/>
          <p:nvPr/>
        </p:nvSpPr>
        <p:spPr>
          <a:xfrm>
            <a:off x="1859710" y="4530130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Regular e venda do Pão de mel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322537C-1580-1685-679F-0CDCB57D4F48}"/>
              </a:ext>
            </a:extLst>
          </p:cNvPr>
          <p:cNvSpPr txBox="1"/>
          <p:nvPr/>
        </p:nvSpPr>
        <p:spPr>
          <a:xfrm>
            <a:off x="200025" y="490482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803479A-0EA5-59BC-EA22-E19FBF7091F8}"/>
              </a:ext>
            </a:extLst>
          </p:cNvPr>
          <p:cNvSpPr txBox="1"/>
          <p:nvPr/>
        </p:nvSpPr>
        <p:spPr>
          <a:xfrm>
            <a:off x="1859710" y="490482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3DCBA5C-99FC-3C18-ECFA-9DB4851B6DF8}"/>
              </a:ext>
            </a:extLst>
          </p:cNvPr>
          <p:cNvSpPr txBox="1"/>
          <p:nvPr/>
        </p:nvSpPr>
        <p:spPr>
          <a:xfrm>
            <a:off x="200025" y="527415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F06A1F5-0DBF-FE83-823B-4659BDEE8B09}"/>
              </a:ext>
            </a:extLst>
          </p:cNvPr>
          <p:cNvSpPr txBox="1"/>
          <p:nvPr/>
        </p:nvSpPr>
        <p:spPr>
          <a:xfrm>
            <a:off x="1859710" y="527415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BED2993-9C61-CA53-A40D-4C2141A198CB}"/>
              </a:ext>
            </a:extLst>
          </p:cNvPr>
          <p:cNvSpPr txBox="1"/>
          <p:nvPr/>
        </p:nvSpPr>
        <p:spPr>
          <a:xfrm>
            <a:off x="200025" y="564349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9526A47-73C5-0BC9-88E3-5E2998DA494A}"/>
              </a:ext>
            </a:extLst>
          </p:cNvPr>
          <p:cNvSpPr txBox="1"/>
          <p:nvPr/>
        </p:nvSpPr>
        <p:spPr>
          <a:xfrm>
            <a:off x="1859710" y="564349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FEF551E-B98E-CB21-A36A-109091EE88BE}"/>
              </a:ext>
            </a:extLst>
          </p:cNvPr>
          <p:cNvSpPr txBox="1"/>
          <p:nvPr/>
        </p:nvSpPr>
        <p:spPr>
          <a:xfrm>
            <a:off x="200025" y="6012823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F3F279C-DA3F-FA81-BD41-4DFB30DFA544}"/>
              </a:ext>
            </a:extLst>
          </p:cNvPr>
          <p:cNvSpPr txBox="1"/>
          <p:nvPr/>
        </p:nvSpPr>
        <p:spPr>
          <a:xfrm>
            <a:off x="1859710" y="6012823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3BF27EF-583E-5E34-0500-34D9B02B3987}"/>
              </a:ext>
            </a:extLst>
          </p:cNvPr>
          <p:cNvSpPr txBox="1"/>
          <p:nvPr/>
        </p:nvSpPr>
        <p:spPr>
          <a:xfrm>
            <a:off x="200025" y="6382155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872D4F8-3A2E-F8A2-FE1C-23F088C68E7D}"/>
              </a:ext>
            </a:extLst>
          </p:cNvPr>
          <p:cNvSpPr txBox="1"/>
          <p:nvPr/>
        </p:nvSpPr>
        <p:spPr>
          <a:xfrm>
            <a:off x="1859710" y="6382155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1AC43FD-55B2-74BC-D2EB-B201092B4760}"/>
              </a:ext>
            </a:extLst>
          </p:cNvPr>
          <p:cNvSpPr txBox="1"/>
          <p:nvPr/>
        </p:nvSpPr>
        <p:spPr>
          <a:xfrm>
            <a:off x="200025" y="675148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B096AAF-6123-91BD-EBD4-544762AB3664}"/>
              </a:ext>
            </a:extLst>
          </p:cNvPr>
          <p:cNvSpPr txBox="1"/>
          <p:nvPr/>
        </p:nvSpPr>
        <p:spPr>
          <a:xfrm>
            <a:off x="1859710" y="675148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779F8A2-AB04-4507-3971-D49EFACBE202}"/>
              </a:ext>
            </a:extLst>
          </p:cNvPr>
          <p:cNvSpPr txBox="1"/>
          <p:nvPr/>
        </p:nvSpPr>
        <p:spPr>
          <a:xfrm>
            <a:off x="200025" y="712081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B1A444-1F1D-D72E-7025-72A346C1EE42}"/>
              </a:ext>
            </a:extLst>
          </p:cNvPr>
          <p:cNvSpPr txBox="1"/>
          <p:nvPr/>
        </p:nvSpPr>
        <p:spPr>
          <a:xfrm>
            <a:off x="1859710" y="712081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6381A5C-4977-7B0B-CD60-47224E5887F7}"/>
              </a:ext>
            </a:extLst>
          </p:cNvPr>
          <p:cNvSpPr txBox="1"/>
          <p:nvPr/>
        </p:nvSpPr>
        <p:spPr>
          <a:xfrm>
            <a:off x="200025" y="749015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C5CBC5D-8A74-730B-F7FF-269CD4F40B61}"/>
              </a:ext>
            </a:extLst>
          </p:cNvPr>
          <p:cNvSpPr txBox="1"/>
          <p:nvPr/>
        </p:nvSpPr>
        <p:spPr>
          <a:xfrm>
            <a:off x="1859710" y="749015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39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78CA3-B2AC-D061-2CA3-3D9D9E88F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534066-AFCC-91C1-E3DB-5BAD83EA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12</a:t>
            </a:fld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319A05-B40C-2D9D-673F-5D855F8E23C0}"/>
              </a:ext>
            </a:extLst>
          </p:cNvPr>
          <p:cNvSpPr/>
          <p:nvPr/>
        </p:nvSpPr>
        <p:spPr>
          <a:xfrm>
            <a:off x="5948907" y="0"/>
            <a:ext cx="875212" cy="24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DD076F4-38A2-4013-782F-5901A3EB7D1B}"/>
              </a:ext>
            </a:extLst>
          </p:cNvPr>
          <p:cNvSpPr txBox="1"/>
          <p:nvPr/>
        </p:nvSpPr>
        <p:spPr>
          <a:xfrm>
            <a:off x="2129245" y="248195"/>
            <a:ext cx="27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masis MT Pro Black" panose="02040A04050005020304" pitchFamily="18" charset="0"/>
              </a:rPr>
              <a:t>DEZEMBRO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A59E80-8996-F4C6-D39E-E3E453FA0074}"/>
              </a:ext>
            </a:extLst>
          </p:cNvPr>
          <p:cNvSpPr txBox="1"/>
          <p:nvPr/>
        </p:nvSpPr>
        <p:spPr>
          <a:xfrm>
            <a:off x="200025" y="157010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DATA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F73ADA7-E68F-2776-AABF-A0135729D748}"/>
              </a:ext>
            </a:extLst>
          </p:cNvPr>
          <p:cNvSpPr txBox="1"/>
          <p:nvPr/>
        </p:nvSpPr>
        <p:spPr>
          <a:xfrm>
            <a:off x="1859710" y="157010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DESCRIÇÃO DO EVENTO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FF5FF3C-D0A3-24F7-490F-23BB4B8D8202}"/>
              </a:ext>
            </a:extLst>
          </p:cNvPr>
          <p:cNvSpPr txBox="1"/>
          <p:nvPr/>
        </p:nvSpPr>
        <p:spPr>
          <a:xfrm>
            <a:off x="200025" y="1944806"/>
            <a:ext cx="1659685" cy="734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06/12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137E5D-7B85-4A98-7594-CFF9B9FD31F5}"/>
              </a:ext>
            </a:extLst>
          </p:cNvPr>
          <p:cNvSpPr txBox="1"/>
          <p:nvPr/>
        </p:nvSpPr>
        <p:spPr>
          <a:xfrm>
            <a:off x="1859710" y="1944804"/>
            <a:ext cx="4798265" cy="734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JA de Encerramento, Investidura e entrega dos pins de excelência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0BF2A38-EE3C-74BC-9330-9B6FE1428385}"/>
              </a:ext>
            </a:extLst>
          </p:cNvPr>
          <p:cNvSpPr txBox="1"/>
          <p:nvPr/>
        </p:nvSpPr>
        <p:spPr>
          <a:xfrm>
            <a:off x="200025" y="2683470"/>
            <a:ext cx="1659685" cy="734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14/12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A837FC5-34AA-6E67-BD67-EBAB20D22B32}"/>
              </a:ext>
            </a:extLst>
          </p:cNvPr>
          <p:cNvSpPr txBox="1"/>
          <p:nvPr/>
        </p:nvSpPr>
        <p:spPr>
          <a:xfrm>
            <a:off x="1859710" y="2683469"/>
            <a:ext cx="4798265" cy="734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Encerramento das atividades do Clube e Cross do Clube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474D4A7-59E8-7B62-A936-FAC72B3BEA12}"/>
              </a:ext>
            </a:extLst>
          </p:cNvPr>
          <p:cNvSpPr txBox="1"/>
          <p:nvPr/>
        </p:nvSpPr>
        <p:spPr>
          <a:xfrm>
            <a:off x="200025" y="3422134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4E54C1F-249F-E040-6E7C-52BFBB5EBF9F}"/>
              </a:ext>
            </a:extLst>
          </p:cNvPr>
          <p:cNvSpPr txBox="1"/>
          <p:nvPr/>
        </p:nvSpPr>
        <p:spPr>
          <a:xfrm>
            <a:off x="1859710" y="3422134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4AFB7B6-39FE-2F58-09BC-1B9D65EBBC16}"/>
              </a:ext>
            </a:extLst>
          </p:cNvPr>
          <p:cNvSpPr txBox="1"/>
          <p:nvPr/>
        </p:nvSpPr>
        <p:spPr>
          <a:xfrm>
            <a:off x="200025" y="3791466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FEAD4F6-E31D-A469-58CE-9DA6961919F4}"/>
              </a:ext>
            </a:extLst>
          </p:cNvPr>
          <p:cNvSpPr txBox="1"/>
          <p:nvPr/>
        </p:nvSpPr>
        <p:spPr>
          <a:xfrm>
            <a:off x="1859710" y="3791466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FC7BBF5-FD9E-EBDD-D210-4086A6421518}"/>
              </a:ext>
            </a:extLst>
          </p:cNvPr>
          <p:cNvSpPr txBox="1"/>
          <p:nvPr/>
        </p:nvSpPr>
        <p:spPr>
          <a:xfrm>
            <a:off x="200025" y="4160798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482A037-1B21-A731-7968-4CC063FB52ED}"/>
              </a:ext>
            </a:extLst>
          </p:cNvPr>
          <p:cNvSpPr txBox="1"/>
          <p:nvPr/>
        </p:nvSpPr>
        <p:spPr>
          <a:xfrm>
            <a:off x="1859710" y="4160798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055A64A-04D2-E77A-70FD-1D04DF6EB6DA}"/>
              </a:ext>
            </a:extLst>
          </p:cNvPr>
          <p:cNvSpPr txBox="1"/>
          <p:nvPr/>
        </p:nvSpPr>
        <p:spPr>
          <a:xfrm>
            <a:off x="200025" y="4530130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2320413-83B7-BCA6-F58F-FD17C1423D66}"/>
              </a:ext>
            </a:extLst>
          </p:cNvPr>
          <p:cNvSpPr txBox="1"/>
          <p:nvPr/>
        </p:nvSpPr>
        <p:spPr>
          <a:xfrm>
            <a:off x="1859710" y="4530130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467C189-46E9-8EF5-FD6B-398C803459CE}"/>
              </a:ext>
            </a:extLst>
          </p:cNvPr>
          <p:cNvSpPr txBox="1"/>
          <p:nvPr/>
        </p:nvSpPr>
        <p:spPr>
          <a:xfrm>
            <a:off x="200025" y="490482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72C13C0-F0E8-307A-D81D-51042A43D625}"/>
              </a:ext>
            </a:extLst>
          </p:cNvPr>
          <p:cNvSpPr txBox="1"/>
          <p:nvPr/>
        </p:nvSpPr>
        <p:spPr>
          <a:xfrm>
            <a:off x="1859710" y="490482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9590F36-6EC3-B2AC-9A8F-852247936350}"/>
              </a:ext>
            </a:extLst>
          </p:cNvPr>
          <p:cNvSpPr txBox="1"/>
          <p:nvPr/>
        </p:nvSpPr>
        <p:spPr>
          <a:xfrm>
            <a:off x="200025" y="527415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500815E-6E21-CB67-24D0-72F0E186AB6C}"/>
              </a:ext>
            </a:extLst>
          </p:cNvPr>
          <p:cNvSpPr txBox="1"/>
          <p:nvPr/>
        </p:nvSpPr>
        <p:spPr>
          <a:xfrm>
            <a:off x="1859710" y="527415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1EFE037-1C66-0388-4456-DDEC9FDBAD73}"/>
              </a:ext>
            </a:extLst>
          </p:cNvPr>
          <p:cNvSpPr txBox="1"/>
          <p:nvPr/>
        </p:nvSpPr>
        <p:spPr>
          <a:xfrm>
            <a:off x="200025" y="564349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73235F5-8277-6868-4149-832F84F49550}"/>
              </a:ext>
            </a:extLst>
          </p:cNvPr>
          <p:cNvSpPr txBox="1"/>
          <p:nvPr/>
        </p:nvSpPr>
        <p:spPr>
          <a:xfrm>
            <a:off x="1859710" y="564349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0991822-17B1-C44F-2375-31C923F25D28}"/>
              </a:ext>
            </a:extLst>
          </p:cNvPr>
          <p:cNvSpPr txBox="1"/>
          <p:nvPr/>
        </p:nvSpPr>
        <p:spPr>
          <a:xfrm>
            <a:off x="200025" y="6012823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67E626C-436F-9EB7-1045-C5C405EB9762}"/>
              </a:ext>
            </a:extLst>
          </p:cNvPr>
          <p:cNvSpPr txBox="1"/>
          <p:nvPr/>
        </p:nvSpPr>
        <p:spPr>
          <a:xfrm>
            <a:off x="1859710" y="6012823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F6935EB-4179-5DE9-4C38-0900C693CB63}"/>
              </a:ext>
            </a:extLst>
          </p:cNvPr>
          <p:cNvSpPr txBox="1"/>
          <p:nvPr/>
        </p:nvSpPr>
        <p:spPr>
          <a:xfrm>
            <a:off x="200025" y="6382155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17ACBCE-3F25-9CCF-4796-26155E29DFCC}"/>
              </a:ext>
            </a:extLst>
          </p:cNvPr>
          <p:cNvSpPr txBox="1"/>
          <p:nvPr/>
        </p:nvSpPr>
        <p:spPr>
          <a:xfrm>
            <a:off x="1859710" y="6382155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B3D8611-69CF-28E9-9908-8CDC0313319E}"/>
              </a:ext>
            </a:extLst>
          </p:cNvPr>
          <p:cNvSpPr txBox="1"/>
          <p:nvPr/>
        </p:nvSpPr>
        <p:spPr>
          <a:xfrm>
            <a:off x="200025" y="675148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B1EE412-E97C-31B6-3A43-9C57E1289D60}"/>
              </a:ext>
            </a:extLst>
          </p:cNvPr>
          <p:cNvSpPr txBox="1"/>
          <p:nvPr/>
        </p:nvSpPr>
        <p:spPr>
          <a:xfrm>
            <a:off x="1859710" y="675148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C44FA81-94F6-1E16-342B-A7EE8EF10C69}"/>
              </a:ext>
            </a:extLst>
          </p:cNvPr>
          <p:cNvSpPr txBox="1"/>
          <p:nvPr/>
        </p:nvSpPr>
        <p:spPr>
          <a:xfrm>
            <a:off x="200025" y="712081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1321F1D-D7CA-7DBF-CACB-6C681DEDA933}"/>
              </a:ext>
            </a:extLst>
          </p:cNvPr>
          <p:cNvSpPr txBox="1"/>
          <p:nvPr/>
        </p:nvSpPr>
        <p:spPr>
          <a:xfrm>
            <a:off x="1859710" y="712081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9CED0BC-4D3A-BDF4-7607-040C2DCE7594}"/>
              </a:ext>
            </a:extLst>
          </p:cNvPr>
          <p:cNvSpPr txBox="1"/>
          <p:nvPr/>
        </p:nvSpPr>
        <p:spPr>
          <a:xfrm>
            <a:off x="200025" y="749015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DCA09BD-B65E-987E-E9C9-0E2AFC8F3F88}"/>
              </a:ext>
            </a:extLst>
          </p:cNvPr>
          <p:cNvSpPr txBox="1"/>
          <p:nvPr/>
        </p:nvSpPr>
        <p:spPr>
          <a:xfrm>
            <a:off x="1859710" y="749015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62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4572BD-F694-501B-CB91-4042458C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2</a:t>
            </a:fld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775CE79-EB26-0BCD-75D9-7E6F9337FCF2}"/>
              </a:ext>
            </a:extLst>
          </p:cNvPr>
          <p:cNvSpPr/>
          <p:nvPr/>
        </p:nvSpPr>
        <p:spPr>
          <a:xfrm>
            <a:off x="5948907" y="0"/>
            <a:ext cx="875212" cy="24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88E28E9-1DB6-C31D-1543-E16725D01A3F}"/>
              </a:ext>
            </a:extLst>
          </p:cNvPr>
          <p:cNvSpPr txBox="1"/>
          <p:nvPr/>
        </p:nvSpPr>
        <p:spPr>
          <a:xfrm>
            <a:off x="2129246" y="248195"/>
            <a:ext cx="2599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masis MT Pro Black" panose="02040A04050005020304" pitchFamily="18" charset="0"/>
              </a:rPr>
              <a:t>FEVEREIRO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17CF64-75BE-C87D-375E-BE3C152B4CF3}"/>
              </a:ext>
            </a:extLst>
          </p:cNvPr>
          <p:cNvSpPr txBox="1"/>
          <p:nvPr/>
        </p:nvSpPr>
        <p:spPr>
          <a:xfrm>
            <a:off x="200025" y="157010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DATA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F18FAB-C41B-CBA2-60CF-FC776B3B278B}"/>
              </a:ext>
            </a:extLst>
          </p:cNvPr>
          <p:cNvSpPr txBox="1"/>
          <p:nvPr/>
        </p:nvSpPr>
        <p:spPr>
          <a:xfrm>
            <a:off x="1859710" y="157010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DESCRIÇÃO DO EVENTO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9875F1-9DE2-10BC-4E14-4DF21851BB9E}"/>
              </a:ext>
            </a:extLst>
          </p:cNvPr>
          <p:cNvSpPr txBox="1"/>
          <p:nvPr/>
        </p:nvSpPr>
        <p:spPr>
          <a:xfrm>
            <a:off x="200025" y="1944806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01/02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EE7323E-DEBF-8068-2EA9-95A68E254FF4}"/>
              </a:ext>
            </a:extLst>
          </p:cNvPr>
          <p:cNvSpPr txBox="1"/>
          <p:nvPr/>
        </p:nvSpPr>
        <p:spPr>
          <a:xfrm>
            <a:off x="1859710" y="1944806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0" i="0" dirty="0">
                <a:effectLst/>
                <a:latin typeface="Helvetica Neue"/>
              </a:rPr>
              <a:t>Reunião de Secretários de Clube (Online)</a:t>
            </a:r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7A6B38A-137E-6E6D-850D-641640439B9F}"/>
              </a:ext>
            </a:extLst>
          </p:cNvPr>
          <p:cNvSpPr txBox="1"/>
          <p:nvPr/>
        </p:nvSpPr>
        <p:spPr>
          <a:xfrm>
            <a:off x="200025" y="2314138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02/02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A27DD66-A80A-516F-4D0A-18246A5C46D0}"/>
              </a:ext>
            </a:extLst>
          </p:cNvPr>
          <p:cNvSpPr txBox="1"/>
          <p:nvPr/>
        </p:nvSpPr>
        <p:spPr>
          <a:xfrm>
            <a:off x="1859710" y="2314138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Helvetica Neue"/>
              </a:rPr>
              <a:t>Retorno das atividades do clube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6403E34-417F-044F-EA2A-C401E1A399CD}"/>
              </a:ext>
            </a:extLst>
          </p:cNvPr>
          <p:cNvSpPr txBox="1"/>
          <p:nvPr/>
        </p:nvSpPr>
        <p:spPr>
          <a:xfrm>
            <a:off x="200025" y="2683470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08/02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F87A256-2FB2-5935-F8DF-9BB5D379454D}"/>
              </a:ext>
            </a:extLst>
          </p:cNvPr>
          <p:cNvSpPr txBox="1"/>
          <p:nvPr/>
        </p:nvSpPr>
        <p:spPr>
          <a:xfrm>
            <a:off x="1859710" y="2683470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Helvetica Neue"/>
              </a:rPr>
              <a:t>Retorno das reuniões de classe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54C5D1B-D6A4-EB6A-4899-D210CB12AD2B}"/>
              </a:ext>
            </a:extLst>
          </p:cNvPr>
          <p:cNvSpPr txBox="1"/>
          <p:nvPr/>
        </p:nvSpPr>
        <p:spPr>
          <a:xfrm>
            <a:off x="200025" y="3052802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09/02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2DCE83-AA4E-B490-312E-C1FB9CDBFA46}"/>
              </a:ext>
            </a:extLst>
          </p:cNvPr>
          <p:cNvSpPr txBox="1"/>
          <p:nvPr/>
        </p:nvSpPr>
        <p:spPr>
          <a:xfrm>
            <a:off x="1859710" y="3052802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Helvetica Neue"/>
              </a:rPr>
              <a:t>Convenção MDA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5A2D9D2-2249-5025-368D-F68BBCAF5DF0}"/>
              </a:ext>
            </a:extLst>
          </p:cNvPr>
          <p:cNvSpPr txBox="1"/>
          <p:nvPr/>
        </p:nvSpPr>
        <p:spPr>
          <a:xfrm>
            <a:off x="200025" y="3422134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15/02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3E1D0B2-38D5-14AB-49D9-BCCAF4B8B85A}"/>
              </a:ext>
            </a:extLst>
          </p:cNvPr>
          <p:cNvSpPr txBox="1"/>
          <p:nvPr/>
        </p:nvSpPr>
        <p:spPr>
          <a:xfrm>
            <a:off x="1859710" y="3422134"/>
            <a:ext cx="4798265" cy="3708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Helvetica Neue"/>
              </a:rPr>
              <a:t>Reunião de Secretários de Clube (Presencial)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B85D92C-A74A-2F78-CDF1-2F91A2330884}"/>
              </a:ext>
            </a:extLst>
          </p:cNvPr>
          <p:cNvSpPr txBox="1"/>
          <p:nvPr/>
        </p:nvSpPr>
        <p:spPr>
          <a:xfrm>
            <a:off x="200025" y="3791466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16/02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9B16CF6-2940-9124-F814-DE5B24197C80}"/>
              </a:ext>
            </a:extLst>
          </p:cNvPr>
          <p:cNvSpPr txBox="1"/>
          <p:nvPr/>
        </p:nvSpPr>
        <p:spPr>
          <a:xfrm>
            <a:off x="1859710" y="3791466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Helvetica Neue"/>
              </a:rPr>
              <a:t>Reunião Regular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1D823F7-E430-2778-445B-6D9C7AEE863E}"/>
              </a:ext>
            </a:extLst>
          </p:cNvPr>
          <p:cNvSpPr txBox="1"/>
          <p:nvPr/>
        </p:nvSpPr>
        <p:spPr>
          <a:xfrm>
            <a:off x="200025" y="4160798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22/02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2AC7C63-EF95-54A3-1F28-7D05A9E6A78C}"/>
              </a:ext>
            </a:extLst>
          </p:cNvPr>
          <p:cNvSpPr txBox="1"/>
          <p:nvPr/>
        </p:nvSpPr>
        <p:spPr>
          <a:xfrm>
            <a:off x="1859710" y="4160798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Helvetica Neue"/>
              </a:rPr>
              <a:t>Reunião de classes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D80ABB2-B792-B1C0-5875-C6135FB74B7A}"/>
              </a:ext>
            </a:extLst>
          </p:cNvPr>
          <p:cNvSpPr txBox="1"/>
          <p:nvPr/>
        </p:nvSpPr>
        <p:spPr>
          <a:xfrm>
            <a:off x="200025" y="4530130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23/02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CDF80AD-011D-3FC5-93C5-847A9D206C59}"/>
              </a:ext>
            </a:extLst>
          </p:cNvPr>
          <p:cNvSpPr txBox="1"/>
          <p:nvPr/>
        </p:nvSpPr>
        <p:spPr>
          <a:xfrm>
            <a:off x="1859710" y="4530130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Helvetica Neue"/>
              </a:rPr>
              <a:t>Reunião Regular e Venda dos bolos de pote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5D165F1-817F-6F9F-165E-5685FB81CEDC}"/>
              </a:ext>
            </a:extLst>
          </p:cNvPr>
          <p:cNvSpPr txBox="1"/>
          <p:nvPr/>
        </p:nvSpPr>
        <p:spPr>
          <a:xfrm>
            <a:off x="200025" y="490482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4D0A751-4DFC-8AB1-8B6F-EB60F42857C0}"/>
              </a:ext>
            </a:extLst>
          </p:cNvPr>
          <p:cNvSpPr txBox="1"/>
          <p:nvPr/>
        </p:nvSpPr>
        <p:spPr>
          <a:xfrm>
            <a:off x="1859710" y="490482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8BA4634-BA83-5CA2-9C0A-FD0C33106777}"/>
              </a:ext>
            </a:extLst>
          </p:cNvPr>
          <p:cNvSpPr txBox="1"/>
          <p:nvPr/>
        </p:nvSpPr>
        <p:spPr>
          <a:xfrm>
            <a:off x="200025" y="527415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DE037A0-1FF3-173C-0545-DEEEEB23F11A}"/>
              </a:ext>
            </a:extLst>
          </p:cNvPr>
          <p:cNvSpPr txBox="1"/>
          <p:nvPr/>
        </p:nvSpPr>
        <p:spPr>
          <a:xfrm>
            <a:off x="1859710" y="527415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38D35B9-1B7B-2D80-F2B9-A9B365E2B85C}"/>
              </a:ext>
            </a:extLst>
          </p:cNvPr>
          <p:cNvSpPr txBox="1"/>
          <p:nvPr/>
        </p:nvSpPr>
        <p:spPr>
          <a:xfrm>
            <a:off x="200025" y="564349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14C93A6-EB1C-4F20-F7CE-95A45A9AC444}"/>
              </a:ext>
            </a:extLst>
          </p:cNvPr>
          <p:cNvSpPr txBox="1"/>
          <p:nvPr/>
        </p:nvSpPr>
        <p:spPr>
          <a:xfrm>
            <a:off x="1859710" y="564349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717C9FA-AE4F-5F73-62CB-E7DD537D2DE8}"/>
              </a:ext>
            </a:extLst>
          </p:cNvPr>
          <p:cNvSpPr txBox="1"/>
          <p:nvPr/>
        </p:nvSpPr>
        <p:spPr>
          <a:xfrm>
            <a:off x="200025" y="6012823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107524E-9E4A-854C-1D69-216AA2562E29}"/>
              </a:ext>
            </a:extLst>
          </p:cNvPr>
          <p:cNvSpPr txBox="1"/>
          <p:nvPr/>
        </p:nvSpPr>
        <p:spPr>
          <a:xfrm>
            <a:off x="1859710" y="6012823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B571E48-8D61-8912-B3D8-7620E29EBD73}"/>
              </a:ext>
            </a:extLst>
          </p:cNvPr>
          <p:cNvSpPr txBox="1"/>
          <p:nvPr/>
        </p:nvSpPr>
        <p:spPr>
          <a:xfrm>
            <a:off x="200025" y="6382155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5897547-8711-F38E-F537-1450A2AD8CC2}"/>
              </a:ext>
            </a:extLst>
          </p:cNvPr>
          <p:cNvSpPr txBox="1"/>
          <p:nvPr/>
        </p:nvSpPr>
        <p:spPr>
          <a:xfrm>
            <a:off x="1859710" y="6382155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64F60F7-0588-93F0-5556-0C1538E2AB7A}"/>
              </a:ext>
            </a:extLst>
          </p:cNvPr>
          <p:cNvSpPr txBox="1"/>
          <p:nvPr/>
        </p:nvSpPr>
        <p:spPr>
          <a:xfrm>
            <a:off x="200025" y="675148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A2AC566-53E1-381C-84BD-F725672FE747}"/>
              </a:ext>
            </a:extLst>
          </p:cNvPr>
          <p:cNvSpPr txBox="1"/>
          <p:nvPr/>
        </p:nvSpPr>
        <p:spPr>
          <a:xfrm>
            <a:off x="1859710" y="675148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1D193ED-032A-D767-F262-B5F20CBBD6A5}"/>
              </a:ext>
            </a:extLst>
          </p:cNvPr>
          <p:cNvSpPr txBox="1"/>
          <p:nvPr/>
        </p:nvSpPr>
        <p:spPr>
          <a:xfrm>
            <a:off x="200025" y="712081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CBAF469-8B9F-BFDF-FF2E-AC3E0EA6F3B2}"/>
              </a:ext>
            </a:extLst>
          </p:cNvPr>
          <p:cNvSpPr txBox="1"/>
          <p:nvPr/>
        </p:nvSpPr>
        <p:spPr>
          <a:xfrm>
            <a:off x="1859710" y="712081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B48D2E2-5BB1-8467-0369-C0915CD610BC}"/>
              </a:ext>
            </a:extLst>
          </p:cNvPr>
          <p:cNvSpPr txBox="1"/>
          <p:nvPr/>
        </p:nvSpPr>
        <p:spPr>
          <a:xfrm>
            <a:off x="200025" y="749015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6540A23-205E-7D05-218C-EDF43A5C0C00}"/>
              </a:ext>
            </a:extLst>
          </p:cNvPr>
          <p:cNvSpPr txBox="1"/>
          <p:nvPr/>
        </p:nvSpPr>
        <p:spPr>
          <a:xfrm>
            <a:off x="1859710" y="749015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37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99DEF-F793-8E79-7C53-9E7C96A4A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4A85A2-F6B3-4579-8018-4A9C3C02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3</a:t>
            </a:fld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1C14D4-1291-B643-BB90-4E5F5829D3E9}"/>
              </a:ext>
            </a:extLst>
          </p:cNvPr>
          <p:cNvSpPr/>
          <p:nvPr/>
        </p:nvSpPr>
        <p:spPr>
          <a:xfrm>
            <a:off x="5948907" y="0"/>
            <a:ext cx="875212" cy="24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4A7EE8-6B4B-F1BC-665B-E46EC6B352C7}"/>
              </a:ext>
            </a:extLst>
          </p:cNvPr>
          <p:cNvSpPr txBox="1"/>
          <p:nvPr/>
        </p:nvSpPr>
        <p:spPr>
          <a:xfrm>
            <a:off x="2129246" y="248195"/>
            <a:ext cx="2599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masis MT Pro Black" panose="02040A04050005020304" pitchFamily="18" charset="0"/>
              </a:rPr>
              <a:t>MARÇO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256E27E-DBAC-F624-70F4-C90934A51C13}"/>
              </a:ext>
            </a:extLst>
          </p:cNvPr>
          <p:cNvSpPr txBox="1"/>
          <p:nvPr/>
        </p:nvSpPr>
        <p:spPr>
          <a:xfrm>
            <a:off x="200025" y="157010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DATA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0419DD-A3A9-EA18-8088-30A7FD46AF74}"/>
              </a:ext>
            </a:extLst>
          </p:cNvPr>
          <p:cNvSpPr txBox="1"/>
          <p:nvPr/>
        </p:nvSpPr>
        <p:spPr>
          <a:xfrm>
            <a:off x="1859710" y="157010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DESCRIÇÃO DO EVENTO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A6A4B54-D365-F8FB-8BF1-FBC915FC2C85}"/>
              </a:ext>
            </a:extLst>
          </p:cNvPr>
          <p:cNvSpPr txBox="1"/>
          <p:nvPr/>
        </p:nvSpPr>
        <p:spPr>
          <a:xfrm>
            <a:off x="200025" y="1944806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01/03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11B266F-3FA3-E611-0CC8-C2D10E64ADA1}"/>
              </a:ext>
            </a:extLst>
          </p:cNvPr>
          <p:cNvSpPr txBox="1"/>
          <p:nvPr/>
        </p:nvSpPr>
        <p:spPr>
          <a:xfrm>
            <a:off x="1859710" y="1944806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de classe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EB01487-9BFA-112D-3B22-14984E3F170F}"/>
              </a:ext>
            </a:extLst>
          </p:cNvPr>
          <p:cNvSpPr txBox="1"/>
          <p:nvPr/>
        </p:nvSpPr>
        <p:spPr>
          <a:xfrm>
            <a:off x="200025" y="2314138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02/03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C614799-BB78-74AD-6856-4A48B671DEF0}"/>
              </a:ext>
            </a:extLst>
          </p:cNvPr>
          <p:cNvSpPr txBox="1"/>
          <p:nvPr/>
        </p:nvSpPr>
        <p:spPr>
          <a:xfrm>
            <a:off x="1859710" y="2314138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Regular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66A1C2A-6106-CE2B-DDD2-4C189D142C07}"/>
              </a:ext>
            </a:extLst>
          </p:cNvPr>
          <p:cNvSpPr txBox="1"/>
          <p:nvPr/>
        </p:nvSpPr>
        <p:spPr>
          <a:xfrm>
            <a:off x="200025" y="2683470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08/03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4222D71-9A12-FB37-906A-406C6796D939}"/>
              </a:ext>
            </a:extLst>
          </p:cNvPr>
          <p:cNvSpPr txBox="1"/>
          <p:nvPr/>
        </p:nvSpPr>
        <p:spPr>
          <a:xfrm>
            <a:off x="1859710" y="2683470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Vigília Distrital (Soberana)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7A44D03-12F9-73A0-EBAC-D1185A1D57C2}"/>
              </a:ext>
            </a:extLst>
          </p:cNvPr>
          <p:cNvSpPr txBox="1"/>
          <p:nvPr/>
        </p:nvSpPr>
        <p:spPr>
          <a:xfrm>
            <a:off x="200025" y="3052802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09/03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43D1222-1813-8919-1726-DD7706A445D4}"/>
              </a:ext>
            </a:extLst>
          </p:cNvPr>
          <p:cNvSpPr txBox="1"/>
          <p:nvPr/>
        </p:nvSpPr>
        <p:spPr>
          <a:xfrm>
            <a:off x="1859710" y="3052802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Desbravador por um dia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065DDBE-A8AE-F6A2-2283-A2E6427530EA}"/>
              </a:ext>
            </a:extLst>
          </p:cNvPr>
          <p:cNvSpPr txBox="1"/>
          <p:nvPr/>
        </p:nvSpPr>
        <p:spPr>
          <a:xfrm>
            <a:off x="200025" y="3422134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15/03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8DC0A99-55B3-140C-F973-B76F53AD4035}"/>
              </a:ext>
            </a:extLst>
          </p:cNvPr>
          <p:cNvSpPr txBox="1"/>
          <p:nvPr/>
        </p:nvSpPr>
        <p:spPr>
          <a:xfrm>
            <a:off x="1859710" y="3422134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Aniversário do clube e investidura em classes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EDD1F5A-5FDA-75A2-3BA1-2F50E8E05B3A}"/>
              </a:ext>
            </a:extLst>
          </p:cNvPr>
          <p:cNvSpPr txBox="1"/>
          <p:nvPr/>
        </p:nvSpPr>
        <p:spPr>
          <a:xfrm>
            <a:off x="200025" y="3791466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16/03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D1E8604-D2E8-86FF-4573-775DCF56F65B}"/>
              </a:ext>
            </a:extLst>
          </p:cNvPr>
          <p:cNvSpPr txBox="1"/>
          <p:nvPr/>
        </p:nvSpPr>
        <p:spPr>
          <a:xfrm>
            <a:off x="1859710" y="3791466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CTBD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ACBC146-2050-2BE6-5F71-F5EFCCC842B9}"/>
              </a:ext>
            </a:extLst>
          </p:cNvPr>
          <p:cNvSpPr txBox="1"/>
          <p:nvPr/>
        </p:nvSpPr>
        <p:spPr>
          <a:xfrm>
            <a:off x="200025" y="4160798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22/03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463103E-C4D8-F683-FD21-9C08F82CA355}"/>
              </a:ext>
            </a:extLst>
          </p:cNvPr>
          <p:cNvSpPr txBox="1"/>
          <p:nvPr/>
        </p:nvSpPr>
        <p:spPr>
          <a:xfrm>
            <a:off x="1859710" y="4160798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de classes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B8BC37C-54B9-78A3-EEFD-91D958E6230E}"/>
              </a:ext>
            </a:extLst>
          </p:cNvPr>
          <p:cNvSpPr txBox="1"/>
          <p:nvPr/>
        </p:nvSpPr>
        <p:spPr>
          <a:xfrm>
            <a:off x="200025" y="4530130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23/03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FAE871B-31AC-5748-CC15-5BCAF5682DB7}"/>
              </a:ext>
            </a:extLst>
          </p:cNvPr>
          <p:cNvSpPr txBox="1"/>
          <p:nvPr/>
        </p:nvSpPr>
        <p:spPr>
          <a:xfrm>
            <a:off x="1859710" y="4530130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Venda do Estrogonofe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A70C312-D9EF-F7A0-F51F-C84D6A49EE14}"/>
              </a:ext>
            </a:extLst>
          </p:cNvPr>
          <p:cNvSpPr txBox="1"/>
          <p:nvPr/>
        </p:nvSpPr>
        <p:spPr>
          <a:xfrm>
            <a:off x="200025" y="490482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29/03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6B569CB-AD14-4706-7A16-25D8D596C687}"/>
              </a:ext>
            </a:extLst>
          </p:cNvPr>
          <p:cNvSpPr txBox="1"/>
          <p:nvPr/>
        </p:nvSpPr>
        <p:spPr>
          <a:xfrm>
            <a:off x="1859710" y="490482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de classes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5FE6058-A033-6DCE-D243-8A4AFA233E94}"/>
              </a:ext>
            </a:extLst>
          </p:cNvPr>
          <p:cNvSpPr txBox="1"/>
          <p:nvPr/>
        </p:nvSpPr>
        <p:spPr>
          <a:xfrm>
            <a:off x="200025" y="527415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30/03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5FB64A3-D207-55E9-B82A-351328598056}"/>
              </a:ext>
            </a:extLst>
          </p:cNvPr>
          <p:cNvSpPr txBox="1"/>
          <p:nvPr/>
        </p:nvSpPr>
        <p:spPr>
          <a:xfrm>
            <a:off x="1859710" y="527415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Regular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23921F4-E729-5EDC-4D3D-698F51AD6A9D}"/>
              </a:ext>
            </a:extLst>
          </p:cNvPr>
          <p:cNvSpPr txBox="1"/>
          <p:nvPr/>
        </p:nvSpPr>
        <p:spPr>
          <a:xfrm>
            <a:off x="200025" y="564349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6551174-ADB5-4B20-6817-FC12281FD0D5}"/>
              </a:ext>
            </a:extLst>
          </p:cNvPr>
          <p:cNvSpPr txBox="1"/>
          <p:nvPr/>
        </p:nvSpPr>
        <p:spPr>
          <a:xfrm>
            <a:off x="1859710" y="564349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A8043DF-E0AE-FAAF-91C5-3BFBB2F4CCB1}"/>
              </a:ext>
            </a:extLst>
          </p:cNvPr>
          <p:cNvSpPr txBox="1"/>
          <p:nvPr/>
        </p:nvSpPr>
        <p:spPr>
          <a:xfrm>
            <a:off x="200025" y="6012823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B713A73-5D69-EE15-32CD-84D989B0520B}"/>
              </a:ext>
            </a:extLst>
          </p:cNvPr>
          <p:cNvSpPr txBox="1"/>
          <p:nvPr/>
        </p:nvSpPr>
        <p:spPr>
          <a:xfrm>
            <a:off x="1859710" y="6012823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44A60A1-59E4-DBC1-AD89-6E4010F920F9}"/>
              </a:ext>
            </a:extLst>
          </p:cNvPr>
          <p:cNvSpPr txBox="1"/>
          <p:nvPr/>
        </p:nvSpPr>
        <p:spPr>
          <a:xfrm>
            <a:off x="200025" y="6382155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B92EE15-F95B-2340-0BF5-64B455D1A1D7}"/>
              </a:ext>
            </a:extLst>
          </p:cNvPr>
          <p:cNvSpPr txBox="1"/>
          <p:nvPr/>
        </p:nvSpPr>
        <p:spPr>
          <a:xfrm>
            <a:off x="1859710" y="6382155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9455617-BB9F-1DC6-6051-79631A196BBF}"/>
              </a:ext>
            </a:extLst>
          </p:cNvPr>
          <p:cNvSpPr txBox="1"/>
          <p:nvPr/>
        </p:nvSpPr>
        <p:spPr>
          <a:xfrm>
            <a:off x="200025" y="675148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0FA38A1-B6F6-5C07-D6A0-89C15C1BE7D3}"/>
              </a:ext>
            </a:extLst>
          </p:cNvPr>
          <p:cNvSpPr txBox="1"/>
          <p:nvPr/>
        </p:nvSpPr>
        <p:spPr>
          <a:xfrm>
            <a:off x="1859710" y="675148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EB00813-6E8A-A4E1-271A-000C56093F6D}"/>
              </a:ext>
            </a:extLst>
          </p:cNvPr>
          <p:cNvSpPr txBox="1"/>
          <p:nvPr/>
        </p:nvSpPr>
        <p:spPr>
          <a:xfrm>
            <a:off x="200025" y="712081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E25148D-7DB5-BADA-F69F-C29F91167688}"/>
              </a:ext>
            </a:extLst>
          </p:cNvPr>
          <p:cNvSpPr txBox="1"/>
          <p:nvPr/>
        </p:nvSpPr>
        <p:spPr>
          <a:xfrm>
            <a:off x="1859710" y="712081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9E93E03-B39B-D13E-F269-AA8CEA55DFB4}"/>
              </a:ext>
            </a:extLst>
          </p:cNvPr>
          <p:cNvSpPr txBox="1"/>
          <p:nvPr/>
        </p:nvSpPr>
        <p:spPr>
          <a:xfrm>
            <a:off x="200025" y="749015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BD0E091-722F-ECBF-F2AA-1BF32AF02A9D}"/>
              </a:ext>
            </a:extLst>
          </p:cNvPr>
          <p:cNvSpPr txBox="1"/>
          <p:nvPr/>
        </p:nvSpPr>
        <p:spPr>
          <a:xfrm>
            <a:off x="1859710" y="749015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32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1E5AA-06F7-A760-181B-EC66D69FA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93F774-8BD2-3ECC-34FF-580B46FD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4</a:t>
            </a:fld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A23149-AD08-2F27-2CD3-C8B280CCB3B8}"/>
              </a:ext>
            </a:extLst>
          </p:cNvPr>
          <p:cNvSpPr/>
          <p:nvPr/>
        </p:nvSpPr>
        <p:spPr>
          <a:xfrm>
            <a:off x="5948907" y="0"/>
            <a:ext cx="875212" cy="24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91CA2A-9769-89D2-6D23-F5EE4C565098}"/>
              </a:ext>
            </a:extLst>
          </p:cNvPr>
          <p:cNvSpPr txBox="1"/>
          <p:nvPr/>
        </p:nvSpPr>
        <p:spPr>
          <a:xfrm>
            <a:off x="2129246" y="248195"/>
            <a:ext cx="2599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masis MT Pro Black" panose="02040A04050005020304" pitchFamily="18" charset="0"/>
              </a:rPr>
              <a:t>ABRIL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DC8E71-28ED-0245-A5BD-7AC83C5C026E}"/>
              </a:ext>
            </a:extLst>
          </p:cNvPr>
          <p:cNvSpPr txBox="1"/>
          <p:nvPr/>
        </p:nvSpPr>
        <p:spPr>
          <a:xfrm>
            <a:off x="200025" y="157010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DATA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E6C0EF-E645-86C5-7BBD-D365370F3E78}"/>
              </a:ext>
            </a:extLst>
          </p:cNvPr>
          <p:cNvSpPr txBox="1"/>
          <p:nvPr/>
        </p:nvSpPr>
        <p:spPr>
          <a:xfrm>
            <a:off x="1859710" y="157010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DESCRIÇÃO DO EVENTO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E0C16A-A0D4-8DFB-32B5-366FCCEDE8CE}"/>
              </a:ext>
            </a:extLst>
          </p:cNvPr>
          <p:cNvSpPr txBox="1"/>
          <p:nvPr/>
        </p:nvSpPr>
        <p:spPr>
          <a:xfrm>
            <a:off x="200025" y="1944806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05/04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67A421C-FC44-3DA5-65BC-DCD9CF306736}"/>
              </a:ext>
            </a:extLst>
          </p:cNvPr>
          <p:cNvSpPr txBox="1"/>
          <p:nvPr/>
        </p:nvSpPr>
        <p:spPr>
          <a:xfrm>
            <a:off x="1859710" y="1944806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de classes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5FBA1AD-7927-A206-3ED1-8E063153782B}"/>
              </a:ext>
            </a:extLst>
          </p:cNvPr>
          <p:cNvSpPr txBox="1"/>
          <p:nvPr/>
        </p:nvSpPr>
        <p:spPr>
          <a:xfrm>
            <a:off x="200025" y="2314138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06/04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988C57D-62F8-31E8-F730-2A9B1133B4D5}"/>
              </a:ext>
            </a:extLst>
          </p:cNvPr>
          <p:cNvSpPr txBox="1"/>
          <p:nvPr/>
        </p:nvSpPr>
        <p:spPr>
          <a:xfrm>
            <a:off x="1859710" y="2314138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>
                <a:latin typeface="Amasis MT Pro" panose="02040504050005020304" pitchFamily="18" charset="0"/>
              </a:rPr>
              <a:t>Reunião Regular e venda do pão de mel</a:t>
            </a:r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401D42E-6456-6805-2FFE-DA968FF582B1}"/>
              </a:ext>
            </a:extLst>
          </p:cNvPr>
          <p:cNvSpPr txBox="1"/>
          <p:nvPr/>
        </p:nvSpPr>
        <p:spPr>
          <a:xfrm>
            <a:off x="200025" y="2683470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12-19/04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0F76E0F-3538-2A13-90E4-E3744F0FC062}"/>
              </a:ext>
            </a:extLst>
          </p:cNvPr>
          <p:cNvSpPr txBox="1"/>
          <p:nvPr/>
        </p:nvSpPr>
        <p:spPr>
          <a:xfrm>
            <a:off x="1859710" y="2683470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Evangelismo de Semana Santa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22A434B-2E6C-61D4-F7FA-A66B66F65230}"/>
              </a:ext>
            </a:extLst>
          </p:cNvPr>
          <p:cNvSpPr txBox="1"/>
          <p:nvPr/>
        </p:nvSpPr>
        <p:spPr>
          <a:xfrm>
            <a:off x="200025" y="3052802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20/04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83043E8-8439-F563-8737-3054534169AF}"/>
              </a:ext>
            </a:extLst>
          </p:cNvPr>
          <p:cNvSpPr txBox="1"/>
          <p:nvPr/>
        </p:nvSpPr>
        <p:spPr>
          <a:xfrm>
            <a:off x="1859710" y="3052802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Regular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2076955-3CBE-EA25-2759-CA3B03F941C6}"/>
              </a:ext>
            </a:extLst>
          </p:cNvPr>
          <p:cNvSpPr txBox="1"/>
          <p:nvPr/>
        </p:nvSpPr>
        <p:spPr>
          <a:xfrm>
            <a:off x="200025" y="3422134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26/04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1CDBBD9-20FE-EBB4-291B-A4C36819D5B1}"/>
              </a:ext>
            </a:extLst>
          </p:cNvPr>
          <p:cNvSpPr txBox="1"/>
          <p:nvPr/>
        </p:nvSpPr>
        <p:spPr>
          <a:xfrm>
            <a:off x="1859710" y="3422134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de classes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88FBA5-5863-64E8-9B8B-3E7F86E8D07E}"/>
              </a:ext>
            </a:extLst>
          </p:cNvPr>
          <p:cNvSpPr txBox="1"/>
          <p:nvPr/>
        </p:nvSpPr>
        <p:spPr>
          <a:xfrm>
            <a:off x="200025" y="3791466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27/04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0F41F61-9368-DBEF-2125-D634155B2658}"/>
              </a:ext>
            </a:extLst>
          </p:cNvPr>
          <p:cNvSpPr txBox="1"/>
          <p:nvPr/>
        </p:nvSpPr>
        <p:spPr>
          <a:xfrm>
            <a:off x="1859710" y="3791466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Venda da Feijoada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B30CD0F-5859-32E1-FD59-192D2EC47A3F}"/>
              </a:ext>
            </a:extLst>
          </p:cNvPr>
          <p:cNvSpPr txBox="1"/>
          <p:nvPr/>
        </p:nvSpPr>
        <p:spPr>
          <a:xfrm>
            <a:off x="200025" y="4160798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30/04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7A2A25C-F2B0-3BBF-FAED-388752460CFE}"/>
              </a:ext>
            </a:extLst>
          </p:cNvPr>
          <p:cNvSpPr txBox="1"/>
          <p:nvPr/>
        </p:nvSpPr>
        <p:spPr>
          <a:xfrm>
            <a:off x="1859710" y="4160798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Saída para o </a:t>
            </a:r>
            <a:r>
              <a:rPr lang="pt-BR" dirty="0" err="1">
                <a:latin typeface="Amasis MT Pro" panose="02040504050005020304" pitchFamily="18" charset="0"/>
              </a:rPr>
              <a:t>Campori</a:t>
            </a:r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1388FD5-0104-8F44-F2B9-08C9DA235130}"/>
              </a:ext>
            </a:extLst>
          </p:cNvPr>
          <p:cNvSpPr txBox="1"/>
          <p:nvPr/>
        </p:nvSpPr>
        <p:spPr>
          <a:xfrm>
            <a:off x="200025" y="4530130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B895DCE-106E-E29B-863B-A7E1504FC48C}"/>
              </a:ext>
            </a:extLst>
          </p:cNvPr>
          <p:cNvSpPr txBox="1"/>
          <p:nvPr/>
        </p:nvSpPr>
        <p:spPr>
          <a:xfrm>
            <a:off x="1859710" y="4530130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3974C1C-B443-471B-3D6B-4D9FEFFBA090}"/>
              </a:ext>
            </a:extLst>
          </p:cNvPr>
          <p:cNvSpPr txBox="1"/>
          <p:nvPr/>
        </p:nvSpPr>
        <p:spPr>
          <a:xfrm>
            <a:off x="200025" y="490482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D2703A9-DA11-D077-5892-FC78F2AB8D44}"/>
              </a:ext>
            </a:extLst>
          </p:cNvPr>
          <p:cNvSpPr txBox="1"/>
          <p:nvPr/>
        </p:nvSpPr>
        <p:spPr>
          <a:xfrm>
            <a:off x="1859710" y="490482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DEC5891-89E2-8B7A-A0D6-3A03A3D4906E}"/>
              </a:ext>
            </a:extLst>
          </p:cNvPr>
          <p:cNvSpPr txBox="1"/>
          <p:nvPr/>
        </p:nvSpPr>
        <p:spPr>
          <a:xfrm>
            <a:off x="200025" y="527415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5C4BEF2-8309-4949-1547-42D4DCCA9052}"/>
              </a:ext>
            </a:extLst>
          </p:cNvPr>
          <p:cNvSpPr txBox="1"/>
          <p:nvPr/>
        </p:nvSpPr>
        <p:spPr>
          <a:xfrm>
            <a:off x="1859710" y="527415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94BEA87-3E96-8F92-13A3-399BF9141052}"/>
              </a:ext>
            </a:extLst>
          </p:cNvPr>
          <p:cNvSpPr txBox="1"/>
          <p:nvPr/>
        </p:nvSpPr>
        <p:spPr>
          <a:xfrm>
            <a:off x="200025" y="564349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8C5FDAB-9CDF-EE9B-FCE3-23AD2F6C1D89}"/>
              </a:ext>
            </a:extLst>
          </p:cNvPr>
          <p:cNvSpPr txBox="1"/>
          <p:nvPr/>
        </p:nvSpPr>
        <p:spPr>
          <a:xfrm>
            <a:off x="1859710" y="564349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EA8AB39-4917-D94A-A030-BC5E739DBAFB}"/>
              </a:ext>
            </a:extLst>
          </p:cNvPr>
          <p:cNvSpPr txBox="1"/>
          <p:nvPr/>
        </p:nvSpPr>
        <p:spPr>
          <a:xfrm>
            <a:off x="200025" y="6012823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8868F8B-7616-335F-3637-1769FA48F6EB}"/>
              </a:ext>
            </a:extLst>
          </p:cNvPr>
          <p:cNvSpPr txBox="1"/>
          <p:nvPr/>
        </p:nvSpPr>
        <p:spPr>
          <a:xfrm>
            <a:off x="1859710" y="6012823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F00E96B-38D1-F557-3357-82DEE761293F}"/>
              </a:ext>
            </a:extLst>
          </p:cNvPr>
          <p:cNvSpPr txBox="1"/>
          <p:nvPr/>
        </p:nvSpPr>
        <p:spPr>
          <a:xfrm>
            <a:off x="200025" y="6382155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BCD681A-5DEF-5E10-F812-9DD6A45DD793}"/>
              </a:ext>
            </a:extLst>
          </p:cNvPr>
          <p:cNvSpPr txBox="1"/>
          <p:nvPr/>
        </p:nvSpPr>
        <p:spPr>
          <a:xfrm>
            <a:off x="1859710" y="6382155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6088039-27D6-9F57-92CA-9ABCE8ADE780}"/>
              </a:ext>
            </a:extLst>
          </p:cNvPr>
          <p:cNvSpPr txBox="1"/>
          <p:nvPr/>
        </p:nvSpPr>
        <p:spPr>
          <a:xfrm>
            <a:off x="200025" y="675148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B5D08E8-F0C6-4C26-2B25-3B818286BA3F}"/>
              </a:ext>
            </a:extLst>
          </p:cNvPr>
          <p:cNvSpPr txBox="1"/>
          <p:nvPr/>
        </p:nvSpPr>
        <p:spPr>
          <a:xfrm>
            <a:off x="1859710" y="675148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7CFA29C-92ED-0D4A-FEAD-5E0396264566}"/>
              </a:ext>
            </a:extLst>
          </p:cNvPr>
          <p:cNvSpPr txBox="1"/>
          <p:nvPr/>
        </p:nvSpPr>
        <p:spPr>
          <a:xfrm>
            <a:off x="200025" y="712081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F93E03B-E3C5-A2CC-ECC5-5EECA188A908}"/>
              </a:ext>
            </a:extLst>
          </p:cNvPr>
          <p:cNvSpPr txBox="1"/>
          <p:nvPr/>
        </p:nvSpPr>
        <p:spPr>
          <a:xfrm>
            <a:off x="1859710" y="712081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77AF191-1974-A60B-1B87-99FDA9C23134}"/>
              </a:ext>
            </a:extLst>
          </p:cNvPr>
          <p:cNvSpPr txBox="1"/>
          <p:nvPr/>
        </p:nvSpPr>
        <p:spPr>
          <a:xfrm>
            <a:off x="200025" y="749015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CC72B53-CA84-631E-4673-B0D70B6F2EEB}"/>
              </a:ext>
            </a:extLst>
          </p:cNvPr>
          <p:cNvSpPr txBox="1"/>
          <p:nvPr/>
        </p:nvSpPr>
        <p:spPr>
          <a:xfrm>
            <a:off x="1859710" y="749015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5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D1680-0F91-1E98-66FA-B9711B29E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AA7772-B4B5-6096-E699-6B67D14F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5</a:t>
            </a:fld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C5F2EB-7414-DB52-8B83-6BE49E7BB949}"/>
              </a:ext>
            </a:extLst>
          </p:cNvPr>
          <p:cNvSpPr/>
          <p:nvPr/>
        </p:nvSpPr>
        <p:spPr>
          <a:xfrm>
            <a:off x="5948907" y="0"/>
            <a:ext cx="875212" cy="24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5AB5879-6151-6BBC-0041-213936933B2A}"/>
              </a:ext>
            </a:extLst>
          </p:cNvPr>
          <p:cNvSpPr txBox="1"/>
          <p:nvPr/>
        </p:nvSpPr>
        <p:spPr>
          <a:xfrm>
            <a:off x="2129246" y="248195"/>
            <a:ext cx="2599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masis MT Pro Black" panose="02040A04050005020304" pitchFamily="18" charset="0"/>
              </a:rPr>
              <a:t>MAIO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0C57048-8C92-A64C-3E10-C0E77F7E1AE8}"/>
              </a:ext>
            </a:extLst>
          </p:cNvPr>
          <p:cNvSpPr txBox="1"/>
          <p:nvPr/>
        </p:nvSpPr>
        <p:spPr>
          <a:xfrm>
            <a:off x="200025" y="157010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DATA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D327E9B-5B51-420A-FFD4-4B2F31F6ADA1}"/>
              </a:ext>
            </a:extLst>
          </p:cNvPr>
          <p:cNvSpPr txBox="1"/>
          <p:nvPr/>
        </p:nvSpPr>
        <p:spPr>
          <a:xfrm>
            <a:off x="1859710" y="157010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DESCRIÇÃO DO EVENTO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FC76005-A128-2744-7F2E-F177CCC06138}"/>
              </a:ext>
            </a:extLst>
          </p:cNvPr>
          <p:cNvSpPr txBox="1"/>
          <p:nvPr/>
        </p:nvSpPr>
        <p:spPr>
          <a:xfrm>
            <a:off x="200025" y="1944806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01-04/05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C924BF-8119-2FA0-9236-1FAF8B33B85F}"/>
              </a:ext>
            </a:extLst>
          </p:cNvPr>
          <p:cNvSpPr txBox="1"/>
          <p:nvPr/>
        </p:nvSpPr>
        <p:spPr>
          <a:xfrm>
            <a:off x="1859710" y="1944806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X </a:t>
            </a:r>
            <a:r>
              <a:rPr lang="pt-BR" dirty="0" err="1">
                <a:latin typeface="Amasis MT Pro" panose="02040504050005020304" pitchFamily="18" charset="0"/>
              </a:rPr>
              <a:t>Campori</a:t>
            </a:r>
            <a:r>
              <a:rPr lang="pt-BR" dirty="0">
                <a:latin typeface="Amasis MT Pro" panose="02040504050005020304" pitchFamily="18" charset="0"/>
              </a:rPr>
              <a:t> APV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C27EF3A-133C-9C64-1B2A-7709BF4A716C}"/>
              </a:ext>
            </a:extLst>
          </p:cNvPr>
          <p:cNvSpPr txBox="1"/>
          <p:nvPr/>
        </p:nvSpPr>
        <p:spPr>
          <a:xfrm>
            <a:off x="200025" y="2314138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17/05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F0BC454-A35C-C92A-73A3-37C2B3DF66F3}"/>
              </a:ext>
            </a:extLst>
          </p:cNvPr>
          <p:cNvSpPr txBox="1"/>
          <p:nvPr/>
        </p:nvSpPr>
        <p:spPr>
          <a:xfrm>
            <a:off x="1859710" y="2314138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Início da Classe Bíblica e Reunião de classes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6695F93-5830-2201-999C-9E3743164D9C}"/>
              </a:ext>
            </a:extLst>
          </p:cNvPr>
          <p:cNvSpPr txBox="1"/>
          <p:nvPr/>
        </p:nvSpPr>
        <p:spPr>
          <a:xfrm>
            <a:off x="200025" y="2683470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18/05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260D64-81CD-A10E-F3D5-1318E78553B0}"/>
              </a:ext>
            </a:extLst>
          </p:cNvPr>
          <p:cNvSpPr txBox="1"/>
          <p:nvPr/>
        </p:nvSpPr>
        <p:spPr>
          <a:xfrm>
            <a:off x="1859710" y="2683470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Regular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C50D706-5347-8FCF-07A7-17AC9F969D3F}"/>
              </a:ext>
            </a:extLst>
          </p:cNvPr>
          <p:cNvSpPr txBox="1"/>
          <p:nvPr/>
        </p:nvSpPr>
        <p:spPr>
          <a:xfrm>
            <a:off x="200025" y="3052802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24-25/05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77CDA4-EE4C-E60F-6A57-6017468FB609}"/>
              </a:ext>
            </a:extLst>
          </p:cNvPr>
          <p:cNvSpPr txBox="1"/>
          <p:nvPr/>
        </p:nvSpPr>
        <p:spPr>
          <a:xfrm>
            <a:off x="1859710" y="3052802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Curso de Conselheiros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0B0B38D-6128-FF03-9656-A6E706E47A6E}"/>
              </a:ext>
            </a:extLst>
          </p:cNvPr>
          <p:cNvSpPr txBox="1"/>
          <p:nvPr/>
        </p:nvSpPr>
        <p:spPr>
          <a:xfrm>
            <a:off x="200025" y="3422134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31/05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1042A6C-2500-B4D8-F141-796D10B274FB}"/>
              </a:ext>
            </a:extLst>
          </p:cNvPr>
          <p:cNvSpPr txBox="1"/>
          <p:nvPr/>
        </p:nvSpPr>
        <p:spPr>
          <a:xfrm>
            <a:off x="1859710" y="3422134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de classes e Classe Bíblica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750DC1A-FC30-5432-F8CF-AAB326841006}"/>
              </a:ext>
            </a:extLst>
          </p:cNvPr>
          <p:cNvSpPr txBox="1"/>
          <p:nvPr/>
        </p:nvSpPr>
        <p:spPr>
          <a:xfrm>
            <a:off x="200025" y="3791466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0E26100-1F6E-109F-B705-A0DEB54CD379}"/>
              </a:ext>
            </a:extLst>
          </p:cNvPr>
          <p:cNvSpPr txBox="1"/>
          <p:nvPr/>
        </p:nvSpPr>
        <p:spPr>
          <a:xfrm>
            <a:off x="1859710" y="3791466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48FBDE-0A8A-5E70-246E-FC40993B9158}"/>
              </a:ext>
            </a:extLst>
          </p:cNvPr>
          <p:cNvSpPr txBox="1"/>
          <p:nvPr/>
        </p:nvSpPr>
        <p:spPr>
          <a:xfrm>
            <a:off x="200025" y="4160798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726B1D5-2AA2-9795-0648-143ED6A3A3CF}"/>
              </a:ext>
            </a:extLst>
          </p:cNvPr>
          <p:cNvSpPr txBox="1"/>
          <p:nvPr/>
        </p:nvSpPr>
        <p:spPr>
          <a:xfrm>
            <a:off x="1859710" y="4160798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ACD36B2-3914-1379-ED25-92C996391B18}"/>
              </a:ext>
            </a:extLst>
          </p:cNvPr>
          <p:cNvSpPr txBox="1"/>
          <p:nvPr/>
        </p:nvSpPr>
        <p:spPr>
          <a:xfrm>
            <a:off x="200025" y="4530130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DEF10C4-103C-B6FE-6126-187595D2A8A4}"/>
              </a:ext>
            </a:extLst>
          </p:cNvPr>
          <p:cNvSpPr txBox="1"/>
          <p:nvPr/>
        </p:nvSpPr>
        <p:spPr>
          <a:xfrm>
            <a:off x="1859710" y="4530130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1B03D75-AD07-92D0-43F0-5D216A205FD1}"/>
              </a:ext>
            </a:extLst>
          </p:cNvPr>
          <p:cNvSpPr txBox="1"/>
          <p:nvPr/>
        </p:nvSpPr>
        <p:spPr>
          <a:xfrm>
            <a:off x="200025" y="490482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8490174-FD44-7444-AADD-1993A6FA2711}"/>
              </a:ext>
            </a:extLst>
          </p:cNvPr>
          <p:cNvSpPr txBox="1"/>
          <p:nvPr/>
        </p:nvSpPr>
        <p:spPr>
          <a:xfrm>
            <a:off x="1859710" y="490482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1B119CE-5588-BB57-BD16-A4C8F8B1EBC9}"/>
              </a:ext>
            </a:extLst>
          </p:cNvPr>
          <p:cNvSpPr txBox="1"/>
          <p:nvPr/>
        </p:nvSpPr>
        <p:spPr>
          <a:xfrm>
            <a:off x="200025" y="527415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1458052-B62F-7351-AC10-D8FFC0F4C1C4}"/>
              </a:ext>
            </a:extLst>
          </p:cNvPr>
          <p:cNvSpPr txBox="1"/>
          <p:nvPr/>
        </p:nvSpPr>
        <p:spPr>
          <a:xfrm>
            <a:off x="1859710" y="527415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8820C3A-1090-AB2D-C953-833A6AB45148}"/>
              </a:ext>
            </a:extLst>
          </p:cNvPr>
          <p:cNvSpPr txBox="1"/>
          <p:nvPr/>
        </p:nvSpPr>
        <p:spPr>
          <a:xfrm>
            <a:off x="200025" y="564349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B8D4B14-F3DB-FCBC-E8D4-43022B53CB39}"/>
              </a:ext>
            </a:extLst>
          </p:cNvPr>
          <p:cNvSpPr txBox="1"/>
          <p:nvPr/>
        </p:nvSpPr>
        <p:spPr>
          <a:xfrm>
            <a:off x="1859710" y="564349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8501F91-BDED-A7ED-11C1-17C1BE664DE2}"/>
              </a:ext>
            </a:extLst>
          </p:cNvPr>
          <p:cNvSpPr txBox="1"/>
          <p:nvPr/>
        </p:nvSpPr>
        <p:spPr>
          <a:xfrm>
            <a:off x="200025" y="6012823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430B7F8-E547-1DC7-4B7F-49AC0DB05884}"/>
              </a:ext>
            </a:extLst>
          </p:cNvPr>
          <p:cNvSpPr txBox="1"/>
          <p:nvPr/>
        </p:nvSpPr>
        <p:spPr>
          <a:xfrm>
            <a:off x="1859710" y="6012823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5679146-0615-7D88-590E-91B7E94FBECC}"/>
              </a:ext>
            </a:extLst>
          </p:cNvPr>
          <p:cNvSpPr txBox="1"/>
          <p:nvPr/>
        </p:nvSpPr>
        <p:spPr>
          <a:xfrm>
            <a:off x="200025" y="6382155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715A69A-3300-E571-7B00-70A3433B6C45}"/>
              </a:ext>
            </a:extLst>
          </p:cNvPr>
          <p:cNvSpPr txBox="1"/>
          <p:nvPr/>
        </p:nvSpPr>
        <p:spPr>
          <a:xfrm>
            <a:off x="1859710" y="6382155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4612BAC-EDE5-6110-061C-E97B70F3A8CA}"/>
              </a:ext>
            </a:extLst>
          </p:cNvPr>
          <p:cNvSpPr txBox="1"/>
          <p:nvPr/>
        </p:nvSpPr>
        <p:spPr>
          <a:xfrm>
            <a:off x="200025" y="675148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1D3C521-79DB-2C61-67F1-2184FE87F2B9}"/>
              </a:ext>
            </a:extLst>
          </p:cNvPr>
          <p:cNvSpPr txBox="1"/>
          <p:nvPr/>
        </p:nvSpPr>
        <p:spPr>
          <a:xfrm>
            <a:off x="1859710" y="675148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249F0DA-6EBF-37B5-4BAD-AE216BE77120}"/>
              </a:ext>
            </a:extLst>
          </p:cNvPr>
          <p:cNvSpPr txBox="1"/>
          <p:nvPr/>
        </p:nvSpPr>
        <p:spPr>
          <a:xfrm>
            <a:off x="200025" y="712081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F0DF326-8D23-39CE-B5E2-7ACE01AA0CEA}"/>
              </a:ext>
            </a:extLst>
          </p:cNvPr>
          <p:cNvSpPr txBox="1"/>
          <p:nvPr/>
        </p:nvSpPr>
        <p:spPr>
          <a:xfrm>
            <a:off x="1859710" y="712081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CABBE2A-6E18-58FA-7BFA-23FDB9526479}"/>
              </a:ext>
            </a:extLst>
          </p:cNvPr>
          <p:cNvSpPr txBox="1"/>
          <p:nvPr/>
        </p:nvSpPr>
        <p:spPr>
          <a:xfrm>
            <a:off x="200025" y="749015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9E6884D-FF9F-A737-6006-B698C7F76063}"/>
              </a:ext>
            </a:extLst>
          </p:cNvPr>
          <p:cNvSpPr txBox="1"/>
          <p:nvPr/>
        </p:nvSpPr>
        <p:spPr>
          <a:xfrm>
            <a:off x="1859710" y="749015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4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AFE4D-E0CF-5734-95C9-39DBDAAA1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0AC362-AF9C-83F7-2749-FDCFC7CC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6</a:t>
            </a:fld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D3B22A1-8722-3FE6-DB9B-A5BBD0963E3A}"/>
              </a:ext>
            </a:extLst>
          </p:cNvPr>
          <p:cNvSpPr/>
          <p:nvPr/>
        </p:nvSpPr>
        <p:spPr>
          <a:xfrm>
            <a:off x="5948907" y="0"/>
            <a:ext cx="875212" cy="24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89C56C-BE1C-9B51-45D6-6AE57DF341E1}"/>
              </a:ext>
            </a:extLst>
          </p:cNvPr>
          <p:cNvSpPr txBox="1"/>
          <p:nvPr/>
        </p:nvSpPr>
        <p:spPr>
          <a:xfrm>
            <a:off x="2129246" y="248195"/>
            <a:ext cx="2599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masis MT Pro Black" panose="02040A04050005020304" pitchFamily="18" charset="0"/>
              </a:rPr>
              <a:t>JUNHO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69DF12-5FDE-FF1E-AE7B-8C74AFB71592}"/>
              </a:ext>
            </a:extLst>
          </p:cNvPr>
          <p:cNvSpPr txBox="1"/>
          <p:nvPr/>
        </p:nvSpPr>
        <p:spPr>
          <a:xfrm>
            <a:off x="200025" y="157010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DATA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2FEDEB-CD11-730A-9892-993B113CE208}"/>
              </a:ext>
            </a:extLst>
          </p:cNvPr>
          <p:cNvSpPr txBox="1"/>
          <p:nvPr/>
        </p:nvSpPr>
        <p:spPr>
          <a:xfrm>
            <a:off x="1859710" y="157010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DESCRIÇÃO DO EVENTO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86AF7E-8DF4-0602-45DA-594FFC08079B}"/>
              </a:ext>
            </a:extLst>
          </p:cNvPr>
          <p:cNvSpPr txBox="1"/>
          <p:nvPr/>
        </p:nvSpPr>
        <p:spPr>
          <a:xfrm>
            <a:off x="200025" y="1944806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01/06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DAC97E-F5C0-5FB0-98DD-21E9E5BA605B}"/>
              </a:ext>
            </a:extLst>
          </p:cNvPr>
          <p:cNvSpPr txBox="1"/>
          <p:nvPr/>
        </p:nvSpPr>
        <p:spPr>
          <a:xfrm>
            <a:off x="1859710" y="1944806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Fogueira e Cozinha ao Ar Livre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4F465BE-A0EE-7014-BDCA-D2358A4FCD58}"/>
              </a:ext>
            </a:extLst>
          </p:cNvPr>
          <p:cNvSpPr txBox="1"/>
          <p:nvPr/>
        </p:nvSpPr>
        <p:spPr>
          <a:xfrm>
            <a:off x="200025" y="2314138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07/06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5171072-A983-B50E-318A-59C83FB26C28}"/>
              </a:ext>
            </a:extLst>
          </p:cNvPr>
          <p:cNvSpPr txBox="1"/>
          <p:nvPr/>
        </p:nvSpPr>
        <p:spPr>
          <a:xfrm>
            <a:off x="1859710" y="2314138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de classes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C745C69-7E92-53E9-5ED0-82BEA9538C20}"/>
              </a:ext>
            </a:extLst>
          </p:cNvPr>
          <p:cNvSpPr txBox="1"/>
          <p:nvPr/>
        </p:nvSpPr>
        <p:spPr>
          <a:xfrm>
            <a:off x="200025" y="2683470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08/06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D3EC9EB-F203-7000-0BB5-5E452BAC0E09}"/>
              </a:ext>
            </a:extLst>
          </p:cNvPr>
          <p:cNvSpPr txBox="1"/>
          <p:nvPr/>
        </p:nvSpPr>
        <p:spPr>
          <a:xfrm>
            <a:off x="1859710" y="2683470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Regular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836EA4C-D6B0-EF67-E22C-84426977C7D7}"/>
              </a:ext>
            </a:extLst>
          </p:cNvPr>
          <p:cNvSpPr txBox="1"/>
          <p:nvPr/>
        </p:nvSpPr>
        <p:spPr>
          <a:xfrm>
            <a:off x="200025" y="3052802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14/06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245C927-DDEF-4853-CABC-7F5E441ACF8F}"/>
              </a:ext>
            </a:extLst>
          </p:cNvPr>
          <p:cNvSpPr txBox="1"/>
          <p:nvPr/>
        </p:nvSpPr>
        <p:spPr>
          <a:xfrm>
            <a:off x="1859710" y="3052802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de classes e Classe Bíblica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1C3F3D8-DA88-E564-359D-9B688F847224}"/>
              </a:ext>
            </a:extLst>
          </p:cNvPr>
          <p:cNvSpPr txBox="1"/>
          <p:nvPr/>
        </p:nvSpPr>
        <p:spPr>
          <a:xfrm>
            <a:off x="200025" y="3422134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15/06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E22F070-E59F-467E-9AB5-8421CFAF7624}"/>
              </a:ext>
            </a:extLst>
          </p:cNvPr>
          <p:cNvSpPr txBox="1"/>
          <p:nvPr/>
        </p:nvSpPr>
        <p:spPr>
          <a:xfrm>
            <a:off x="1859710" y="3422134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Regular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D908523-733E-3664-95E7-6B5C4841389A}"/>
              </a:ext>
            </a:extLst>
          </p:cNvPr>
          <p:cNvSpPr txBox="1"/>
          <p:nvPr/>
        </p:nvSpPr>
        <p:spPr>
          <a:xfrm>
            <a:off x="200025" y="3791466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21/06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074D976-FFBF-1B48-5A39-2ACEBAA53174}"/>
              </a:ext>
            </a:extLst>
          </p:cNvPr>
          <p:cNvSpPr txBox="1"/>
          <p:nvPr/>
        </p:nvSpPr>
        <p:spPr>
          <a:xfrm>
            <a:off x="1859710" y="3791466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de classes e Classe Bíblica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21A8AA2-7546-5E91-8570-563B48738B02}"/>
              </a:ext>
            </a:extLst>
          </p:cNvPr>
          <p:cNvSpPr txBox="1"/>
          <p:nvPr/>
        </p:nvSpPr>
        <p:spPr>
          <a:xfrm>
            <a:off x="200025" y="4160798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22/06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2D07DC5-5D0D-600F-CE05-9A771387F412}"/>
              </a:ext>
            </a:extLst>
          </p:cNvPr>
          <p:cNvSpPr txBox="1"/>
          <p:nvPr/>
        </p:nvSpPr>
        <p:spPr>
          <a:xfrm>
            <a:off x="1859710" y="4160798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Venda (Definir o que vender)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025CE9A-42CF-7983-4774-8491353E1412}"/>
              </a:ext>
            </a:extLst>
          </p:cNvPr>
          <p:cNvSpPr txBox="1"/>
          <p:nvPr/>
        </p:nvSpPr>
        <p:spPr>
          <a:xfrm>
            <a:off x="200025" y="4530130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27-28/06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6478DA5-C8E6-3E9D-5FCD-A25314252EA9}"/>
              </a:ext>
            </a:extLst>
          </p:cNvPr>
          <p:cNvSpPr txBox="1"/>
          <p:nvPr/>
        </p:nvSpPr>
        <p:spPr>
          <a:xfrm>
            <a:off x="1859710" y="4530130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1º e 2º Módulo do Curso de Líder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370A0C7-33D0-1ACB-5C48-DC0DD18D3FF0}"/>
              </a:ext>
            </a:extLst>
          </p:cNvPr>
          <p:cNvSpPr txBox="1"/>
          <p:nvPr/>
        </p:nvSpPr>
        <p:spPr>
          <a:xfrm>
            <a:off x="200025" y="490482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76BA805-5F7C-77B9-5589-A9397A0212D1}"/>
              </a:ext>
            </a:extLst>
          </p:cNvPr>
          <p:cNvSpPr txBox="1"/>
          <p:nvPr/>
        </p:nvSpPr>
        <p:spPr>
          <a:xfrm>
            <a:off x="1859710" y="490482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C95127D-70A9-CD71-94FD-8A091ADD4FEF}"/>
              </a:ext>
            </a:extLst>
          </p:cNvPr>
          <p:cNvSpPr txBox="1"/>
          <p:nvPr/>
        </p:nvSpPr>
        <p:spPr>
          <a:xfrm>
            <a:off x="200025" y="527415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861F013-37EF-4128-85A4-5B5A8EFAFEA1}"/>
              </a:ext>
            </a:extLst>
          </p:cNvPr>
          <p:cNvSpPr txBox="1"/>
          <p:nvPr/>
        </p:nvSpPr>
        <p:spPr>
          <a:xfrm>
            <a:off x="1859710" y="527415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0809DAE-3A61-FAB3-C190-E9EF32B78226}"/>
              </a:ext>
            </a:extLst>
          </p:cNvPr>
          <p:cNvSpPr txBox="1"/>
          <p:nvPr/>
        </p:nvSpPr>
        <p:spPr>
          <a:xfrm>
            <a:off x="200025" y="564349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BE1C1B5-C1BF-9A9A-322E-675AA2BA5CEB}"/>
              </a:ext>
            </a:extLst>
          </p:cNvPr>
          <p:cNvSpPr txBox="1"/>
          <p:nvPr/>
        </p:nvSpPr>
        <p:spPr>
          <a:xfrm>
            <a:off x="1859710" y="564349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CBBE064-14CF-5210-626C-9A477FCC8912}"/>
              </a:ext>
            </a:extLst>
          </p:cNvPr>
          <p:cNvSpPr txBox="1"/>
          <p:nvPr/>
        </p:nvSpPr>
        <p:spPr>
          <a:xfrm>
            <a:off x="200025" y="6012823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F159434-6895-E3C5-F059-4A1502159D9A}"/>
              </a:ext>
            </a:extLst>
          </p:cNvPr>
          <p:cNvSpPr txBox="1"/>
          <p:nvPr/>
        </p:nvSpPr>
        <p:spPr>
          <a:xfrm>
            <a:off x="1859710" y="6012823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E4187FB-155E-5DD9-01B1-70C5F47A22F8}"/>
              </a:ext>
            </a:extLst>
          </p:cNvPr>
          <p:cNvSpPr txBox="1"/>
          <p:nvPr/>
        </p:nvSpPr>
        <p:spPr>
          <a:xfrm>
            <a:off x="200025" y="6382155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2539C0F-620D-BA06-8A00-B4503EFEBAA0}"/>
              </a:ext>
            </a:extLst>
          </p:cNvPr>
          <p:cNvSpPr txBox="1"/>
          <p:nvPr/>
        </p:nvSpPr>
        <p:spPr>
          <a:xfrm>
            <a:off x="1859710" y="6382155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576DD27-D8F3-363B-8279-E691F50C79E9}"/>
              </a:ext>
            </a:extLst>
          </p:cNvPr>
          <p:cNvSpPr txBox="1"/>
          <p:nvPr/>
        </p:nvSpPr>
        <p:spPr>
          <a:xfrm>
            <a:off x="200025" y="675148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DEFBBE0-29CE-2315-F508-87C20CE781CC}"/>
              </a:ext>
            </a:extLst>
          </p:cNvPr>
          <p:cNvSpPr txBox="1"/>
          <p:nvPr/>
        </p:nvSpPr>
        <p:spPr>
          <a:xfrm>
            <a:off x="1859710" y="675148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EF6E479-2D32-3B05-7476-8BEBA85AEBA9}"/>
              </a:ext>
            </a:extLst>
          </p:cNvPr>
          <p:cNvSpPr txBox="1"/>
          <p:nvPr/>
        </p:nvSpPr>
        <p:spPr>
          <a:xfrm>
            <a:off x="200025" y="712081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696FA82-25D0-7956-4C55-83A4CB378C16}"/>
              </a:ext>
            </a:extLst>
          </p:cNvPr>
          <p:cNvSpPr txBox="1"/>
          <p:nvPr/>
        </p:nvSpPr>
        <p:spPr>
          <a:xfrm>
            <a:off x="1859710" y="712081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096CD84-C978-5E8D-AE81-E9E667867961}"/>
              </a:ext>
            </a:extLst>
          </p:cNvPr>
          <p:cNvSpPr txBox="1"/>
          <p:nvPr/>
        </p:nvSpPr>
        <p:spPr>
          <a:xfrm>
            <a:off x="200025" y="749015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F3306A8-B713-153A-9865-AA9A1C9AAB64}"/>
              </a:ext>
            </a:extLst>
          </p:cNvPr>
          <p:cNvSpPr txBox="1"/>
          <p:nvPr/>
        </p:nvSpPr>
        <p:spPr>
          <a:xfrm>
            <a:off x="1859710" y="749015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6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EE05B-E724-245B-A0D8-134352AED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E2DDF8-9851-7A65-EA75-B3D173CF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7</a:t>
            </a:fld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B546499-1B06-03D1-7E55-6C9E6E7F4CD7}"/>
              </a:ext>
            </a:extLst>
          </p:cNvPr>
          <p:cNvSpPr/>
          <p:nvPr/>
        </p:nvSpPr>
        <p:spPr>
          <a:xfrm>
            <a:off x="5948907" y="0"/>
            <a:ext cx="875212" cy="24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B64054-F27E-3A76-7F0D-9F040A5CC00B}"/>
              </a:ext>
            </a:extLst>
          </p:cNvPr>
          <p:cNvSpPr txBox="1"/>
          <p:nvPr/>
        </p:nvSpPr>
        <p:spPr>
          <a:xfrm>
            <a:off x="2129246" y="248195"/>
            <a:ext cx="2599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masis MT Pro Black" panose="02040A04050005020304" pitchFamily="18" charset="0"/>
              </a:rPr>
              <a:t>JULHO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4528E94-7296-5CC0-D7D9-DE0088619C8A}"/>
              </a:ext>
            </a:extLst>
          </p:cNvPr>
          <p:cNvSpPr txBox="1"/>
          <p:nvPr/>
        </p:nvSpPr>
        <p:spPr>
          <a:xfrm>
            <a:off x="200025" y="157010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DATA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F24D3B-CCA9-FC25-26B1-694AED492E2B}"/>
              </a:ext>
            </a:extLst>
          </p:cNvPr>
          <p:cNvSpPr txBox="1"/>
          <p:nvPr/>
        </p:nvSpPr>
        <p:spPr>
          <a:xfrm>
            <a:off x="1859710" y="157010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DESCRIÇÃO DO EVENTO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507816-4AEE-429B-870C-A07F67652956}"/>
              </a:ext>
            </a:extLst>
          </p:cNvPr>
          <p:cNvSpPr txBox="1"/>
          <p:nvPr/>
        </p:nvSpPr>
        <p:spPr>
          <a:xfrm>
            <a:off x="200025" y="1944806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05/07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28DADC-F3A3-6834-8055-B8B21EE908A6}"/>
              </a:ext>
            </a:extLst>
          </p:cNvPr>
          <p:cNvSpPr txBox="1"/>
          <p:nvPr/>
        </p:nvSpPr>
        <p:spPr>
          <a:xfrm>
            <a:off x="1859710" y="1944806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de classes e Classe Bíblica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0953674-CA5B-B62F-F634-DB36A25554C1}"/>
              </a:ext>
            </a:extLst>
          </p:cNvPr>
          <p:cNvSpPr txBox="1"/>
          <p:nvPr/>
        </p:nvSpPr>
        <p:spPr>
          <a:xfrm>
            <a:off x="200025" y="2314138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06/07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73C0666-45AA-9EF9-7539-E79AC97DF21B}"/>
              </a:ext>
            </a:extLst>
          </p:cNvPr>
          <p:cNvSpPr txBox="1"/>
          <p:nvPr/>
        </p:nvSpPr>
        <p:spPr>
          <a:xfrm>
            <a:off x="1859710" y="2314138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Regular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2D85A43-ABD1-A28F-8027-8C21A8055903}"/>
              </a:ext>
            </a:extLst>
          </p:cNvPr>
          <p:cNvSpPr txBox="1"/>
          <p:nvPr/>
        </p:nvSpPr>
        <p:spPr>
          <a:xfrm>
            <a:off x="200025" y="2683470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11-13/07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DAE6B1D-ABF3-45CB-894A-0B9C7F93B231}"/>
              </a:ext>
            </a:extLst>
          </p:cNvPr>
          <p:cNvSpPr txBox="1"/>
          <p:nvPr/>
        </p:nvSpPr>
        <p:spPr>
          <a:xfrm>
            <a:off x="1859710" y="2683470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Acampamento de </a:t>
            </a:r>
            <a:r>
              <a:rPr lang="pt-BR" dirty="0" err="1">
                <a:latin typeface="Amasis MT Pro" panose="02040504050005020304" pitchFamily="18" charset="0"/>
              </a:rPr>
              <a:t>Pioneirias</a:t>
            </a:r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7A7217-9461-64B8-5F81-788E01C0F3CC}"/>
              </a:ext>
            </a:extLst>
          </p:cNvPr>
          <p:cNvSpPr txBox="1"/>
          <p:nvPr/>
        </p:nvSpPr>
        <p:spPr>
          <a:xfrm>
            <a:off x="200025" y="3052802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19-26/07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A754FAB-8A60-A795-E644-727BA3F6642C}"/>
              </a:ext>
            </a:extLst>
          </p:cNvPr>
          <p:cNvSpPr txBox="1"/>
          <p:nvPr/>
        </p:nvSpPr>
        <p:spPr>
          <a:xfrm>
            <a:off x="1859710" y="3052802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Evangelismo Jovem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93CC75-3581-A128-FC61-AD308EDA42C4}"/>
              </a:ext>
            </a:extLst>
          </p:cNvPr>
          <p:cNvSpPr txBox="1"/>
          <p:nvPr/>
        </p:nvSpPr>
        <p:spPr>
          <a:xfrm>
            <a:off x="200025" y="3422134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27/07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22A0513-8522-E29C-3F16-65F61D053D46}"/>
              </a:ext>
            </a:extLst>
          </p:cNvPr>
          <p:cNvSpPr txBox="1"/>
          <p:nvPr/>
        </p:nvSpPr>
        <p:spPr>
          <a:xfrm>
            <a:off x="1859710" y="3422134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Regular e venda do Bolo de Pote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6E8994C-18EE-11A4-CE5A-3786538C0015}"/>
              </a:ext>
            </a:extLst>
          </p:cNvPr>
          <p:cNvSpPr txBox="1"/>
          <p:nvPr/>
        </p:nvSpPr>
        <p:spPr>
          <a:xfrm>
            <a:off x="200025" y="3791466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AD11ED5-8123-A870-C19A-904473C7FE4F}"/>
              </a:ext>
            </a:extLst>
          </p:cNvPr>
          <p:cNvSpPr txBox="1"/>
          <p:nvPr/>
        </p:nvSpPr>
        <p:spPr>
          <a:xfrm>
            <a:off x="1859710" y="3791466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2F466F6-5768-D838-AE06-F4780A9E60EB}"/>
              </a:ext>
            </a:extLst>
          </p:cNvPr>
          <p:cNvSpPr txBox="1"/>
          <p:nvPr/>
        </p:nvSpPr>
        <p:spPr>
          <a:xfrm>
            <a:off x="200025" y="4160798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0371094-A698-46F3-C02A-C0DA46773846}"/>
              </a:ext>
            </a:extLst>
          </p:cNvPr>
          <p:cNvSpPr txBox="1"/>
          <p:nvPr/>
        </p:nvSpPr>
        <p:spPr>
          <a:xfrm>
            <a:off x="1859710" y="4160798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EA77449-6FA8-709A-8BF5-BDC3B79D75AE}"/>
              </a:ext>
            </a:extLst>
          </p:cNvPr>
          <p:cNvSpPr txBox="1"/>
          <p:nvPr/>
        </p:nvSpPr>
        <p:spPr>
          <a:xfrm>
            <a:off x="200025" y="4530130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AC7BF26-6E1A-7742-1C29-3C0983AFABE3}"/>
              </a:ext>
            </a:extLst>
          </p:cNvPr>
          <p:cNvSpPr txBox="1"/>
          <p:nvPr/>
        </p:nvSpPr>
        <p:spPr>
          <a:xfrm>
            <a:off x="1859710" y="4530130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CA75E0B-2674-2316-FBC8-6BBC681B4BFC}"/>
              </a:ext>
            </a:extLst>
          </p:cNvPr>
          <p:cNvSpPr txBox="1"/>
          <p:nvPr/>
        </p:nvSpPr>
        <p:spPr>
          <a:xfrm>
            <a:off x="200025" y="490482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9DFBB40-9663-8660-EDA1-276DFEF6BF9A}"/>
              </a:ext>
            </a:extLst>
          </p:cNvPr>
          <p:cNvSpPr txBox="1"/>
          <p:nvPr/>
        </p:nvSpPr>
        <p:spPr>
          <a:xfrm>
            <a:off x="1859710" y="490482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4742158-59EB-6D42-FE14-3072C2E97D5D}"/>
              </a:ext>
            </a:extLst>
          </p:cNvPr>
          <p:cNvSpPr txBox="1"/>
          <p:nvPr/>
        </p:nvSpPr>
        <p:spPr>
          <a:xfrm>
            <a:off x="200025" y="527415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9FCF7AE-9530-6415-877A-8F11E9729920}"/>
              </a:ext>
            </a:extLst>
          </p:cNvPr>
          <p:cNvSpPr txBox="1"/>
          <p:nvPr/>
        </p:nvSpPr>
        <p:spPr>
          <a:xfrm>
            <a:off x="1859710" y="527415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24368A7-EE50-8158-A365-1DA2D846A2E3}"/>
              </a:ext>
            </a:extLst>
          </p:cNvPr>
          <p:cNvSpPr txBox="1"/>
          <p:nvPr/>
        </p:nvSpPr>
        <p:spPr>
          <a:xfrm>
            <a:off x="200025" y="564349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11A708D-5577-41AB-5208-108CFE62D6EF}"/>
              </a:ext>
            </a:extLst>
          </p:cNvPr>
          <p:cNvSpPr txBox="1"/>
          <p:nvPr/>
        </p:nvSpPr>
        <p:spPr>
          <a:xfrm>
            <a:off x="1859710" y="564349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C9E8F82-C5CF-98C1-5BF0-A6F23A3520DE}"/>
              </a:ext>
            </a:extLst>
          </p:cNvPr>
          <p:cNvSpPr txBox="1"/>
          <p:nvPr/>
        </p:nvSpPr>
        <p:spPr>
          <a:xfrm>
            <a:off x="200025" y="6012823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CD57590-3FB7-A22A-D4C4-22D7720F753C}"/>
              </a:ext>
            </a:extLst>
          </p:cNvPr>
          <p:cNvSpPr txBox="1"/>
          <p:nvPr/>
        </p:nvSpPr>
        <p:spPr>
          <a:xfrm>
            <a:off x="1859710" y="6012823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C9C2570-DCF2-F1BB-43FA-2F2CD4D72C83}"/>
              </a:ext>
            </a:extLst>
          </p:cNvPr>
          <p:cNvSpPr txBox="1"/>
          <p:nvPr/>
        </p:nvSpPr>
        <p:spPr>
          <a:xfrm>
            <a:off x="200025" y="6382155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76EB5C4-ED9C-51FD-75E6-2783A5BFFA7F}"/>
              </a:ext>
            </a:extLst>
          </p:cNvPr>
          <p:cNvSpPr txBox="1"/>
          <p:nvPr/>
        </p:nvSpPr>
        <p:spPr>
          <a:xfrm>
            <a:off x="1859710" y="6382155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A18B799-B5DE-5E01-F549-8425EC7A5628}"/>
              </a:ext>
            </a:extLst>
          </p:cNvPr>
          <p:cNvSpPr txBox="1"/>
          <p:nvPr/>
        </p:nvSpPr>
        <p:spPr>
          <a:xfrm>
            <a:off x="200025" y="675148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3E399CC-2888-839F-B1AA-2CBAACB9CCA6}"/>
              </a:ext>
            </a:extLst>
          </p:cNvPr>
          <p:cNvSpPr txBox="1"/>
          <p:nvPr/>
        </p:nvSpPr>
        <p:spPr>
          <a:xfrm>
            <a:off x="1859710" y="675148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1DA71B5-F422-BACE-6BE4-D1A37D463C93}"/>
              </a:ext>
            </a:extLst>
          </p:cNvPr>
          <p:cNvSpPr txBox="1"/>
          <p:nvPr/>
        </p:nvSpPr>
        <p:spPr>
          <a:xfrm>
            <a:off x="200025" y="712081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580EB90-2B5D-1A12-CD31-6DDB3FFBE723}"/>
              </a:ext>
            </a:extLst>
          </p:cNvPr>
          <p:cNvSpPr txBox="1"/>
          <p:nvPr/>
        </p:nvSpPr>
        <p:spPr>
          <a:xfrm>
            <a:off x="1859710" y="712081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E135B00-DF6F-08C8-A4FD-A3C49E2F85D8}"/>
              </a:ext>
            </a:extLst>
          </p:cNvPr>
          <p:cNvSpPr txBox="1"/>
          <p:nvPr/>
        </p:nvSpPr>
        <p:spPr>
          <a:xfrm>
            <a:off x="200025" y="749015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4681D7F-AD91-9EA7-7FA7-CF8E3225274E}"/>
              </a:ext>
            </a:extLst>
          </p:cNvPr>
          <p:cNvSpPr txBox="1"/>
          <p:nvPr/>
        </p:nvSpPr>
        <p:spPr>
          <a:xfrm>
            <a:off x="1859710" y="749015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8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6DC0B-13F3-3FFF-0174-0F84248BA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0EBA6A-9916-935B-5E26-4DAA370D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8</a:t>
            </a:fld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91BACD6-89CA-A1D0-D0E0-961EC0E29FA8}"/>
              </a:ext>
            </a:extLst>
          </p:cNvPr>
          <p:cNvSpPr/>
          <p:nvPr/>
        </p:nvSpPr>
        <p:spPr>
          <a:xfrm>
            <a:off x="5948907" y="0"/>
            <a:ext cx="875212" cy="24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9B35DA-DA53-EE0E-3D62-1B54C55F9147}"/>
              </a:ext>
            </a:extLst>
          </p:cNvPr>
          <p:cNvSpPr txBox="1"/>
          <p:nvPr/>
        </p:nvSpPr>
        <p:spPr>
          <a:xfrm>
            <a:off x="2129246" y="248195"/>
            <a:ext cx="2599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masis MT Pro Black" panose="02040A04050005020304" pitchFamily="18" charset="0"/>
              </a:rPr>
              <a:t>AGOSTO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2D5887-A06D-A2FD-4389-4D79CE6E618D}"/>
              </a:ext>
            </a:extLst>
          </p:cNvPr>
          <p:cNvSpPr txBox="1"/>
          <p:nvPr/>
        </p:nvSpPr>
        <p:spPr>
          <a:xfrm>
            <a:off x="200025" y="157010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DATA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30093A9-FF90-F3CD-2293-77BE3020A9A1}"/>
              </a:ext>
            </a:extLst>
          </p:cNvPr>
          <p:cNvSpPr txBox="1"/>
          <p:nvPr/>
        </p:nvSpPr>
        <p:spPr>
          <a:xfrm>
            <a:off x="1859710" y="157010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DESCRIÇÃO DO EVENTO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C928EE-C346-9BA0-1B0E-E04CAD05C3D7}"/>
              </a:ext>
            </a:extLst>
          </p:cNvPr>
          <p:cNvSpPr txBox="1"/>
          <p:nvPr/>
        </p:nvSpPr>
        <p:spPr>
          <a:xfrm>
            <a:off x="200025" y="1944806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01-03/08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D038F1-FC83-9507-C4CC-EF1C4C86EC9B}"/>
              </a:ext>
            </a:extLst>
          </p:cNvPr>
          <p:cNvSpPr txBox="1"/>
          <p:nvPr/>
        </p:nvSpPr>
        <p:spPr>
          <a:xfrm>
            <a:off x="1859710" y="1944806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3º Módulo de curso de Líderes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BCDA9A-837D-203C-762D-9F39A4740194}"/>
              </a:ext>
            </a:extLst>
          </p:cNvPr>
          <p:cNvSpPr txBox="1"/>
          <p:nvPr/>
        </p:nvSpPr>
        <p:spPr>
          <a:xfrm>
            <a:off x="200025" y="2314138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09/08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AA9C40A-72F3-E1AC-4ECB-0941F9EA0BAA}"/>
              </a:ext>
            </a:extLst>
          </p:cNvPr>
          <p:cNvSpPr txBox="1"/>
          <p:nvPr/>
        </p:nvSpPr>
        <p:spPr>
          <a:xfrm>
            <a:off x="1859710" y="2314138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de classes e Classe Bíblica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1626C23-8810-C520-BA8B-0330EE68BD89}"/>
              </a:ext>
            </a:extLst>
          </p:cNvPr>
          <p:cNvSpPr txBox="1"/>
          <p:nvPr/>
        </p:nvSpPr>
        <p:spPr>
          <a:xfrm>
            <a:off x="200025" y="2683470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10/08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CCB12B2-7BF1-C487-2C76-36121C4AD949}"/>
              </a:ext>
            </a:extLst>
          </p:cNvPr>
          <p:cNvSpPr txBox="1"/>
          <p:nvPr/>
        </p:nvSpPr>
        <p:spPr>
          <a:xfrm>
            <a:off x="1859710" y="2683470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Regular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42B696E-A692-52BD-1155-BB84A6B6D0DC}"/>
              </a:ext>
            </a:extLst>
          </p:cNvPr>
          <p:cNvSpPr txBox="1"/>
          <p:nvPr/>
        </p:nvSpPr>
        <p:spPr>
          <a:xfrm>
            <a:off x="200025" y="3052802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16/08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862350A-6F48-553F-5235-4588E482C00A}"/>
              </a:ext>
            </a:extLst>
          </p:cNvPr>
          <p:cNvSpPr txBox="1"/>
          <p:nvPr/>
        </p:nvSpPr>
        <p:spPr>
          <a:xfrm>
            <a:off x="1859710" y="3052802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de classes e Classe Bíblica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7514554-1421-41D6-9E7E-386A9CDA5B88}"/>
              </a:ext>
            </a:extLst>
          </p:cNvPr>
          <p:cNvSpPr txBox="1"/>
          <p:nvPr/>
        </p:nvSpPr>
        <p:spPr>
          <a:xfrm>
            <a:off x="200025" y="3422134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17/08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0E168EA-3996-B2C5-3F6A-CA1E0A914EBD}"/>
              </a:ext>
            </a:extLst>
          </p:cNvPr>
          <p:cNvSpPr txBox="1"/>
          <p:nvPr/>
        </p:nvSpPr>
        <p:spPr>
          <a:xfrm>
            <a:off x="1859710" y="3422134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Venda de Marmita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0D7FAE8-B1E6-587B-84F9-99D9C82FD376}"/>
              </a:ext>
            </a:extLst>
          </p:cNvPr>
          <p:cNvSpPr txBox="1"/>
          <p:nvPr/>
        </p:nvSpPr>
        <p:spPr>
          <a:xfrm>
            <a:off x="200025" y="3791466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23/08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91FBD61-6D21-7A66-94F9-B4787BBF7C1B}"/>
              </a:ext>
            </a:extLst>
          </p:cNvPr>
          <p:cNvSpPr txBox="1"/>
          <p:nvPr/>
        </p:nvSpPr>
        <p:spPr>
          <a:xfrm>
            <a:off x="1859710" y="3791466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Quebrando o Silêncio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D4F88C-D0C1-24C5-D496-B5EC8EC4F358}"/>
              </a:ext>
            </a:extLst>
          </p:cNvPr>
          <p:cNvSpPr txBox="1"/>
          <p:nvPr/>
        </p:nvSpPr>
        <p:spPr>
          <a:xfrm>
            <a:off x="200025" y="4160798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24/08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AE99F7A-6A45-5E14-33A8-1E26649A2F1D}"/>
              </a:ext>
            </a:extLst>
          </p:cNvPr>
          <p:cNvSpPr txBox="1"/>
          <p:nvPr/>
        </p:nvSpPr>
        <p:spPr>
          <a:xfrm>
            <a:off x="1859710" y="4160798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>
                <a:latin typeface="Amasis MT Pro" panose="02040504050005020304" pitchFamily="18" charset="0"/>
              </a:rPr>
              <a:t>Reunião Regular</a:t>
            </a:r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14DE622-B2D8-A0BA-7EAD-BAD36CC1E6A9}"/>
              </a:ext>
            </a:extLst>
          </p:cNvPr>
          <p:cNvSpPr txBox="1"/>
          <p:nvPr/>
        </p:nvSpPr>
        <p:spPr>
          <a:xfrm>
            <a:off x="200025" y="4530130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30/08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5059ABB-E220-9452-5ABF-0B430AF0D3A1}"/>
              </a:ext>
            </a:extLst>
          </p:cNvPr>
          <p:cNvSpPr txBox="1"/>
          <p:nvPr/>
        </p:nvSpPr>
        <p:spPr>
          <a:xfrm>
            <a:off x="1859710" y="4530130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de classes e Classe Bíblica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2568ABF-FD45-2128-1139-7EAC5010A8E7}"/>
              </a:ext>
            </a:extLst>
          </p:cNvPr>
          <p:cNvSpPr txBox="1"/>
          <p:nvPr/>
        </p:nvSpPr>
        <p:spPr>
          <a:xfrm>
            <a:off x="200025" y="490482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31/08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9E5AE2C-DB9F-3D89-9FDA-3513AF88BF87}"/>
              </a:ext>
            </a:extLst>
          </p:cNvPr>
          <p:cNvSpPr txBox="1"/>
          <p:nvPr/>
        </p:nvSpPr>
        <p:spPr>
          <a:xfrm>
            <a:off x="1859710" y="490482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>
                <a:latin typeface="Amasis MT Pro" panose="02040504050005020304" pitchFamily="18" charset="0"/>
              </a:rPr>
              <a:t>Reunião Regular</a:t>
            </a:r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388AD82-21F0-83F4-7E39-2B81DB29FBFE}"/>
              </a:ext>
            </a:extLst>
          </p:cNvPr>
          <p:cNvSpPr txBox="1"/>
          <p:nvPr/>
        </p:nvSpPr>
        <p:spPr>
          <a:xfrm>
            <a:off x="200025" y="527415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8E68A6-2785-F017-6123-4176B1C841CC}"/>
              </a:ext>
            </a:extLst>
          </p:cNvPr>
          <p:cNvSpPr txBox="1"/>
          <p:nvPr/>
        </p:nvSpPr>
        <p:spPr>
          <a:xfrm>
            <a:off x="1859710" y="527415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9A29DAE-AFDC-115A-B421-21D75BD3CDDB}"/>
              </a:ext>
            </a:extLst>
          </p:cNvPr>
          <p:cNvSpPr txBox="1"/>
          <p:nvPr/>
        </p:nvSpPr>
        <p:spPr>
          <a:xfrm>
            <a:off x="200025" y="564349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D628D51-805A-4E61-F3F8-CD2239C6338E}"/>
              </a:ext>
            </a:extLst>
          </p:cNvPr>
          <p:cNvSpPr txBox="1"/>
          <p:nvPr/>
        </p:nvSpPr>
        <p:spPr>
          <a:xfrm>
            <a:off x="1859710" y="564349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D2AD4F8-C4BC-8C01-6489-504645684034}"/>
              </a:ext>
            </a:extLst>
          </p:cNvPr>
          <p:cNvSpPr txBox="1"/>
          <p:nvPr/>
        </p:nvSpPr>
        <p:spPr>
          <a:xfrm>
            <a:off x="200025" y="6012823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2D0D8B7-5A4F-47D2-075C-4F489B6E5CD4}"/>
              </a:ext>
            </a:extLst>
          </p:cNvPr>
          <p:cNvSpPr txBox="1"/>
          <p:nvPr/>
        </p:nvSpPr>
        <p:spPr>
          <a:xfrm>
            <a:off x="1859710" y="6012823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D772324-5C28-6958-4F71-882400ABE805}"/>
              </a:ext>
            </a:extLst>
          </p:cNvPr>
          <p:cNvSpPr txBox="1"/>
          <p:nvPr/>
        </p:nvSpPr>
        <p:spPr>
          <a:xfrm>
            <a:off x="200025" y="6382155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B24E7CC-CEF2-D018-DA0D-9A9C307F1C63}"/>
              </a:ext>
            </a:extLst>
          </p:cNvPr>
          <p:cNvSpPr txBox="1"/>
          <p:nvPr/>
        </p:nvSpPr>
        <p:spPr>
          <a:xfrm>
            <a:off x="1859710" y="6382155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9897E42-490F-BA31-5F58-248DB0E6A738}"/>
              </a:ext>
            </a:extLst>
          </p:cNvPr>
          <p:cNvSpPr txBox="1"/>
          <p:nvPr/>
        </p:nvSpPr>
        <p:spPr>
          <a:xfrm>
            <a:off x="200025" y="675148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EE475E9-EBF5-1256-05C4-D3759CAD357C}"/>
              </a:ext>
            </a:extLst>
          </p:cNvPr>
          <p:cNvSpPr txBox="1"/>
          <p:nvPr/>
        </p:nvSpPr>
        <p:spPr>
          <a:xfrm>
            <a:off x="1859710" y="675148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227A9CD-6038-594C-4747-F53F5A6C7EE7}"/>
              </a:ext>
            </a:extLst>
          </p:cNvPr>
          <p:cNvSpPr txBox="1"/>
          <p:nvPr/>
        </p:nvSpPr>
        <p:spPr>
          <a:xfrm>
            <a:off x="200025" y="712081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2A3EDC0-9797-ED43-9D0E-6A9A42F78454}"/>
              </a:ext>
            </a:extLst>
          </p:cNvPr>
          <p:cNvSpPr txBox="1"/>
          <p:nvPr/>
        </p:nvSpPr>
        <p:spPr>
          <a:xfrm>
            <a:off x="1859710" y="712081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34641D7-3394-71A8-BF73-AB42397B00B6}"/>
              </a:ext>
            </a:extLst>
          </p:cNvPr>
          <p:cNvSpPr txBox="1"/>
          <p:nvPr/>
        </p:nvSpPr>
        <p:spPr>
          <a:xfrm>
            <a:off x="200025" y="749015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3F0857B-ADB3-127A-6398-F9B04979D9E5}"/>
              </a:ext>
            </a:extLst>
          </p:cNvPr>
          <p:cNvSpPr txBox="1"/>
          <p:nvPr/>
        </p:nvSpPr>
        <p:spPr>
          <a:xfrm>
            <a:off x="1859710" y="749015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3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DFC1D-0B30-7EEB-2DB0-CBBF1CFA3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EDC5F6-68EB-AFC0-5F71-DA5C314F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9</a:t>
            </a:fld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FEC9AE5-1F90-F06E-28B5-40498D88EC45}"/>
              </a:ext>
            </a:extLst>
          </p:cNvPr>
          <p:cNvSpPr/>
          <p:nvPr/>
        </p:nvSpPr>
        <p:spPr>
          <a:xfrm>
            <a:off x="5948907" y="0"/>
            <a:ext cx="875212" cy="24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4D6349-F515-CD9A-3BE7-FBAEC1ACABA1}"/>
              </a:ext>
            </a:extLst>
          </p:cNvPr>
          <p:cNvSpPr txBox="1"/>
          <p:nvPr/>
        </p:nvSpPr>
        <p:spPr>
          <a:xfrm>
            <a:off x="2129246" y="248195"/>
            <a:ext cx="2599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masis MT Pro Black" panose="02040A04050005020304" pitchFamily="18" charset="0"/>
              </a:rPr>
              <a:t>SETEMBRO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39FEE07-7128-46EB-3393-8E928CDC5B84}"/>
              </a:ext>
            </a:extLst>
          </p:cNvPr>
          <p:cNvSpPr txBox="1"/>
          <p:nvPr/>
        </p:nvSpPr>
        <p:spPr>
          <a:xfrm>
            <a:off x="200025" y="157010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DATA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27B84A1-AFD2-02BB-9668-6E54E4B772F4}"/>
              </a:ext>
            </a:extLst>
          </p:cNvPr>
          <p:cNvSpPr txBox="1"/>
          <p:nvPr/>
        </p:nvSpPr>
        <p:spPr>
          <a:xfrm>
            <a:off x="1859710" y="157010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 Black" panose="02040A04050005020304" pitchFamily="18" charset="0"/>
              </a:rPr>
              <a:t>DESCRIÇÃO DO EVENTO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5A3029-AE05-C116-DB75-07F47A5AD368}"/>
              </a:ext>
            </a:extLst>
          </p:cNvPr>
          <p:cNvSpPr txBox="1"/>
          <p:nvPr/>
        </p:nvSpPr>
        <p:spPr>
          <a:xfrm>
            <a:off x="200025" y="1944806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06/09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C18EA6E-8F80-6658-1D41-0FFEEC4862F0}"/>
              </a:ext>
            </a:extLst>
          </p:cNvPr>
          <p:cNvSpPr txBox="1"/>
          <p:nvPr/>
        </p:nvSpPr>
        <p:spPr>
          <a:xfrm>
            <a:off x="1859710" y="1944806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de classes e Classe Bíblica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81AAC9C-4B25-A98F-EE71-8F54738B802B}"/>
              </a:ext>
            </a:extLst>
          </p:cNvPr>
          <p:cNvSpPr txBox="1"/>
          <p:nvPr/>
        </p:nvSpPr>
        <p:spPr>
          <a:xfrm>
            <a:off x="200025" y="2314138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07/09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692B5E3-DAE6-D71F-0A04-F1CEF4894225}"/>
              </a:ext>
            </a:extLst>
          </p:cNvPr>
          <p:cNvSpPr txBox="1"/>
          <p:nvPr/>
        </p:nvSpPr>
        <p:spPr>
          <a:xfrm>
            <a:off x="1859710" y="2314138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Regular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38F2202-8544-B89E-EDC4-A404C4F51B58}"/>
              </a:ext>
            </a:extLst>
          </p:cNvPr>
          <p:cNvSpPr txBox="1"/>
          <p:nvPr/>
        </p:nvSpPr>
        <p:spPr>
          <a:xfrm>
            <a:off x="200025" y="2683470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13/09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9EDD249-C4F8-C825-1AD4-974FA2569847}"/>
              </a:ext>
            </a:extLst>
          </p:cNvPr>
          <p:cNvSpPr txBox="1"/>
          <p:nvPr/>
        </p:nvSpPr>
        <p:spPr>
          <a:xfrm>
            <a:off x="1859710" y="2683470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DBV em Louvor / Pregador Mirim (Soberana)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55F541B-DBFF-9A12-810A-60B4D62DB226}"/>
              </a:ext>
            </a:extLst>
          </p:cNvPr>
          <p:cNvSpPr txBox="1"/>
          <p:nvPr/>
        </p:nvSpPr>
        <p:spPr>
          <a:xfrm>
            <a:off x="200025" y="3052802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14/09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1137961-E1C1-530C-57D2-9F6777400C80}"/>
              </a:ext>
            </a:extLst>
          </p:cNvPr>
          <p:cNvSpPr txBox="1"/>
          <p:nvPr/>
        </p:nvSpPr>
        <p:spPr>
          <a:xfrm>
            <a:off x="1859710" y="3052802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Regular e Venda do Bolo de Pote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A479515-C2AA-4B78-D39A-45A716EE266F}"/>
              </a:ext>
            </a:extLst>
          </p:cNvPr>
          <p:cNvSpPr txBox="1"/>
          <p:nvPr/>
        </p:nvSpPr>
        <p:spPr>
          <a:xfrm>
            <a:off x="200025" y="3422134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14-20/09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9B71686-41C6-9F89-4AD3-A1713B5EE50A}"/>
              </a:ext>
            </a:extLst>
          </p:cNvPr>
          <p:cNvSpPr txBox="1"/>
          <p:nvPr/>
        </p:nvSpPr>
        <p:spPr>
          <a:xfrm>
            <a:off x="1859710" y="3422134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Semana do Lenço (Semana de Oração DBV)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93DC9F-1684-3D9B-2E81-C4A889CBFCC9}"/>
              </a:ext>
            </a:extLst>
          </p:cNvPr>
          <p:cNvSpPr txBox="1"/>
          <p:nvPr/>
        </p:nvSpPr>
        <p:spPr>
          <a:xfrm>
            <a:off x="200025" y="3791466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20/09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578D20E-74C6-B42B-2761-7806013BD81B}"/>
              </a:ext>
            </a:extLst>
          </p:cNvPr>
          <p:cNvSpPr txBox="1"/>
          <p:nvPr/>
        </p:nvSpPr>
        <p:spPr>
          <a:xfrm>
            <a:off x="1859710" y="3791466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Dia Mundial do Desbravador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5500EAA-9C4C-5A0A-C4AE-D0FCEC4B7BAB}"/>
              </a:ext>
            </a:extLst>
          </p:cNvPr>
          <p:cNvSpPr txBox="1"/>
          <p:nvPr/>
        </p:nvSpPr>
        <p:spPr>
          <a:xfrm>
            <a:off x="200025" y="4160798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20-27/09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8D5A544-7517-93F5-38C1-C7499D4A2F92}"/>
              </a:ext>
            </a:extLst>
          </p:cNvPr>
          <p:cNvSpPr txBox="1"/>
          <p:nvPr/>
        </p:nvSpPr>
        <p:spPr>
          <a:xfrm>
            <a:off x="1859710" y="4160798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Semana da Primavera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90EAFD3-32F1-8C85-E33A-F207ACF72F9E}"/>
              </a:ext>
            </a:extLst>
          </p:cNvPr>
          <p:cNvSpPr txBox="1"/>
          <p:nvPr/>
        </p:nvSpPr>
        <p:spPr>
          <a:xfrm>
            <a:off x="200025" y="4530130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27/09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DEACC4D-66E3-89FB-50AC-FCB6629D28AD}"/>
              </a:ext>
            </a:extLst>
          </p:cNvPr>
          <p:cNvSpPr txBox="1"/>
          <p:nvPr/>
        </p:nvSpPr>
        <p:spPr>
          <a:xfrm>
            <a:off x="1859710" y="4530130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Reunião de classes e Classe Bíblica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4321AE8-47B3-73FC-3E15-953E8125BDB4}"/>
              </a:ext>
            </a:extLst>
          </p:cNvPr>
          <p:cNvSpPr txBox="1"/>
          <p:nvPr/>
        </p:nvSpPr>
        <p:spPr>
          <a:xfrm>
            <a:off x="200025" y="490482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28/09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A231815-36C4-D3A1-3906-B73B4E11A619}"/>
              </a:ext>
            </a:extLst>
          </p:cNvPr>
          <p:cNvSpPr txBox="1"/>
          <p:nvPr/>
        </p:nvSpPr>
        <p:spPr>
          <a:xfrm>
            <a:off x="1859710" y="490482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masis MT Pro" panose="02040504050005020304" pitchFamily="18" charset="0"/>
              </a:rPr>
              <a:t>2ª Fase JCL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866376E-CB33-F8E6-3F54-5B4E6A385F98}"/>
              </a:ext>
            </a:extLst>
          </p:cNvPr>
          <p:cNvSpPr txBox="1"/>
          <p:nvPr/>
        </p:nvSpPr>
        <p:spPr>
          <a:xfrm>
            <a:off x="200025" y="527415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F2F50CE-2D3F-C15D-EA03-63F6A9B5C6CA}"/>
              </a:ext>
            </a:extLst>
          </p:cNvPr>
          <p:cNvSpPr txBox="1"/>
          <p:nvPr/>
        </p:nvSpPr>
        <p:spPr>
          <a:xfrm>
            <a:off x="1859710" y="527415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7491F97-72C1-ECFA-7A84-E542CCF36AE6}"/>
              </a:ext>
            </a:extLst>
          </p:cNvPr>
          <p:cNvSpPr txBox="1"/>
          <p:nvPr/>
        </p:nvSpPr>
        <p:spPr>
          <a:xfrm>
            <a:off x="200025" y="564349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9987F9C-C6B8-6340-79E5-FB3D9B5C06E8}"/>
              </a:ext>
            </a:extLst>
          </p:cNvPr>
          <p:cNvSpPr txBox="1"/>
          <p:nvPr/>
        </p:nvSpPr>
        <p:spPr>
          <a:xfrm>
            <a:off x="1859710" y="564349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D6551F7-A15E-A774-4E1A-690461BB1D9F}"/>
              </a:ext>
            </a:extLst>
          </p:cNvPr>
          <p:cNvSpPr txBox="1"/>
          <p:nvPr/>
        </p:nvSpPr>
        <p:spPr>
          <a:xfrm>
            <a:off x="200025" y="6012823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A50B7-3368-49C0-1588-627581E449EA}"/>
              </a:ext>
            </a:extLst>
          </p:cNvPr>
          <p:cNvSpPr txBox="1"/>
          <p:nvPr/>
        </p:nvSpPr>
        <p:spPr>
          <a:xfrm>
            <a:off x="1859710" y="6012823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CCC847C-3963-B439-E313-D591A4AABED6}"/>
              </a:ext>
            </a:extLst>
          </p:cNvPr>
          <p:cNvSpPr txBox="1"/>
          <p:nvPr/>
        </p:nvSpPr>
        <p:spPr>
          <a:xfrm>
            <a:off x="200025" y="6382155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C20D7EA-E6B4-6A8C-DFAF-880CC381074E}"/>
              </a:ext>
            </a:extLst>
          </p:cNvPr>
          <p:cNvSpPr txBox="1"/>
          <p:nvPr/>
        </p:nvSpPr>
        <p:spPr>
          <a:xfrm>
            <a:off x="1859710" y="6382155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1979278-B504-E067-E4B6-FA9FDEC740BC}"/>
              </a:ext>
            </a:extLst>
          </p:cNvPr>
          <p:cNvSpPr txBox="1"/>
          <p:nvPr/>
        </p:nvSpPr>
        <p:spPr>
          <a:xfrm>
            <a:off x="200025" y="6751487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4AF5BF0-7831-A99E-2EE5-1321ACFC53E4}"/>
              </a:ext>
            </a:extLst>
          </p:cNvPr>
          <p:cNvSpPr txBox="1"/>
          <p:nvPr/>
        </p:nvSpPr>
        <p:spPr>
          <a:xfrm>
            <a:off x="1859710" y="6751487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7D7B0F8-EA67-4ED4-B839-126D640AACE9}"/>
              </a:ext>
            </a:extLst>
          </p:cNvPr>
          <p:cNvSpPr txBox="1"/>
          <p:nvPr/>
        </p:nvSpPr>
        <p:spPr>
          <a:xfrm>
            <a:off x="200025" y="7120819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152C676-F7B3-792F-3449-F46A27F61F4A}"/>
              </a:ext>
            </a:extLst>
          </p:cNvPr>
          <p:cNvSpPr txBox="1"/>
          <p:nvPr/>
        </p:nvSpPr>
        <p:spPr>
          <a:xfrm>
            <a:off x="1859710" y="7120819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56AF638-C165-2160-CFEF-9C158119E320}"/>
              </a:ext>
            </a:extLst>
          </p:cNvPr>
          <p:cNvSpPr txBox="1"/>
          <p:nvPr/>
        </p:nvSpPr>
        <p:spPr>
          <a:xfrm>
            <a:off x="200025" y="7490151"/>
            <a:ext cx="165968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5ECDB3C-8499-23FF-B7F8-3ACB1AB31A7C}"/>
              </a:ext>
            </a:extLst>
          </p:cNvPr>
          <p:cNvSpPr txBox="1"/>
          <p:nvPr/>
        </p:nvSpPr>
        <p:spPr>
          <a:xfrm>
            <a:off x="1859710" y="7490151"/>
            <a:ext cx="479826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97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1158</TotalTime>
  <Words>515</Words>
  <Application>Microsoft Office PowerPoint</Application>
  <PresentationFormat>Papel A4 (210 x 297 mm)</PresentationFormat>
  <Paragraphs>204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Amasis MT Pro</vt:lpstr>
      <vt:lpstr>Amasis MT Pro Black</vt:lpstr>
      <vt:lpstr>Aptos</vt:lpstr>
      <vt:lpstr>Aptos Display</vt:lpstr>
      <vt:lpstr>Arial</vt:lpstr>
      <vt:lpstr>Calibri</vt:lpstr>
      <vt:lpstr>Helvetica Neue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Wanderson Faustino Patricio</dc:creator>
  <cp:lastModifiedBy>Wanderson Faustino Patricio</cp:lastModifiedBy>
  <cp:revision>3</cp:revision>
  <dcterms:created xsi:type="dcterms:W3CDTF">2024-08-09T12:37:08Z</dcterms:created>
  <dcterms:modified xsi:type="dcterms:W3CDTF">2025-01-31T16:11:17Z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881dc9-f7f2-41de-a334-ceff3dc15b31_Enabled">
    <vt:lpwstr>true</vt:lpwstr>
  </property>
  <property fmtid="{D5CDD505-2E9C-101B-9397-08002B2CF9AE}" pid="3" name="MSIP_Label_40881dc9-f7f2-41de-a334-ceff3dc15b31_SetDate">
    <vt:lpwstr>2024-08-09T13:21:08Z</vt:lpwstr>
  </property>
  <property fmtid="{D5CDD505-2E9C-101B-9397-08002B2CF9AE}" pid="4" name="MSIP_Label_40881dc9-f7f2-41de-a334-ceff3dc15b31_Method">
    <vt:lpwstr>Standard</vt:lpwstr>
  </property>
  <property fmtid="{D5CDD505-2E9C-101B-9397-08002B2CF9AE}" pid="5" name="MSIP_Label_40881dc9-f7f2-41de-a334-ceff3dc15b31_Name">
    <vt:lpwstr>40881dc9-f7f2-41de-a334-ceff3dc15b31</vt:lpwstr>
  </property>
  <property fmtid="{D5CDD505-2E9C-101B-9397-08002B2CF9AE}" pid="6" name="MSIP_Label_40881dc9-f7f2-41de-a334-ceff3dc15b31_SiteId">
    <vt:lpwstr>ea0c2907-38d2-4181-8750-b0b190b60443</vt:lpwstr>
  </property>
  <property fmtid="{D5CDD505-2E9C-101B-9397-08002B2CF9AE}" pid="7" name="MSIP_Label_40881dc9-f7f2-41de-a334-ceff3dc15b31_ActionId">
    <vt:lpwstr>e5900815-c166-4d53-8fae-73fe85587240</vt:lpwstr>
  </property>
  <property fmtid="{D5CDD505-2E9C-101B-9397-08002B2CF9AE}" pid="8" name="MSIP_Label_40881dc9-f7f2-41de-a334-ceff3dc15b31_ContentBits">
    <vt:lpwstr>1</vt:lpwstr>
  </property>
  <property fmtid="{D5CDD505-2E9C-101B-9397-08002B2CF9AE}" pid="9" name="ClassificationContentMarkingHeaderLocations">
    <vt:lpwstr>Tema do Office:8</vt:lpwstr>
  </property>
  <property fmtid="{D5CDD505-2E9C-101B-9397-08002B2CF9AE}" pid="10" name="ClassificationContentMarkingHeaderText">
    <vt:lpwstr>#interna</vt:lpwstr>
  </property>
</Properties>
</file>