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4" r:id="rId3"/>
    <p:sldId id="276" r:id="rId4"/>
    <p:sldId id="257" r:id="rId5"/>
    <p:sldId id="258" r:id="rId6"/>
    <p:sldId id="259" r:id="rId7"/>
    <p:sldId id="260" r:id="rId8"/>
    <p:sldId id="262" r:id="rId9"/>
    <p:sldId id="263" r:id="rId10"/>
    <p:sldId id="265" r:id="rId11"/>
    <p:sldId id="266" r:id="rId12"/>
    <p:sldId id="26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77" r:id="rId28"/>
    <p:sldId id="292" r:id="rId29"/>
    <p:sldId id="293" r:id="rId30"/>
    <p:sldId id="294" r:id="rId31"/>
    <p:sldId id="300" r:id="rId32"/>
    <p:sldId id="297" r:id="rId33"/>
    <p:sldId id="298" r:id="rId34"/>
    <p:sldId id="301" r:id="rId35"/>
    <p:sldId id="299" r:id="rId3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B1E1CA-E7B1-4F56-8BBF-A5226293AD4F}" v="47" dt="2024-09-16T12:33:42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268" y="-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derson Faustino Patricio" userId="278ab605-dbbe-4b5e-babe-0cd2831a4555" providerId="ADAL" clId="{9FB1E1CA-E7B1-4F56-8BBF-A5226293AD4F}"/>
    <pc:docChg chg="undo custSel addSld delSld modSld sldOrd">
      <pc:chgData name="Wanderson Faustino Patricio" userId="278ab605-dbbe-4b5e-babe-0cd2831a4555" providerId="ADAL" clId="{9FB1E1CA-E7B1-4F56-8BBF-A5226293AD4F}" dt="2024-09-16T12:43:17.384" v="13609" actId="20577"/>
      <pc:docMkLst>
        <pc:docMk/>
      </pc:docMkLst>
      <pc:sldChg chg="modSp mod">
        <pc:chgData name="Wanderson Faustino Patricio" userId="278ab605-dbbe-4b5e-babe-0cd2831a4555" providerId="ADAL" clId="{9FB1E1CA-E7B1-4F56-8BBF-A5226293AD4F}" dt="2024-09-15T23:09:20.001" v="1977" actId="1076"/>
        <pc:sldMkLst>
          <pc:docMk/>
          <pc:sldMk cId="2642509557" sldId="262"/>
        </pc:sldMkLst>
        <pc:spChg chg="mod">
          <ac:chgData name="Wanderson Faustino Patricio" userId="278ab605-dbbe-4b5e-babe-0cd2831a4555" providerId="ADAL" clId="{9FB1E1CA-E7B1-4F56-8BBF-A5226293AD4F}" dt="2024-09-15T23:09:20.001" v="1977" actId="1076"/>
          <ac:spMkLst>
            <pc:docMk/>
            <pc:sldMk cId="2642509557" sldId="262"/>
            <ac:spMk id="19" creationId="{1F62A882-2AC2-8F26-2A42-1587FD19B9B2}"/>
          </ac:spMkLst>
        </pc:spChg>
      </pc:sldChg>
      <pc:sldChg chg="modSp mod">
        <pc:chgData name="Wanderson Faustino Patricio" userId="278ab605-dbbe-4b5e-babe-0cd2831a4555" providerId="ADAL" clId="{9FB1E1CA-E7B1-4F56-8BBF-A5226293AD4F}" dt="2024-09-15T23:09:07.908" v="1974" actId="1076"/>
        <pc:sldMkLst>
          <pc:docMk/>
          <pc:sldMk cId="3625588644" sldId="263"/>
        </pc:sldMkLst>
        <pc:spChg chg="mod">
          <ac:chgData name="Wanderson Faustino Patricio" userId="278ab605-dbbe-4b5e-babe-0cd2831a4555" providerId="ADAL" clId="{9FB1E1CA-E7B1-4F56-8BBF-A5226293AD4F}" dt="2024-09-15T23:09:07.908" v="1974" actId="1076"/>
          <ac:spMkLst>
            <pc:docMk/>
            <pc:sldMk cId="3625588644" sldId="263"/>
            <ac:spMk id="19" creationId="{1F62A882-2AC2-8F26-2A42-1587FD19B9B2}"/>
          </ac:spMkLst>
        </pc:spChg>
      </pc:sldChg>
      <pc:sldChg chg="addSp delSp modSp new mod">
        <pc:chgData name="Wanderson Faustino Patricio" userId="278ab605-dbbe-4b5e-babe-0cd2831a4555" providerId="ADAL" clId="{9FB1E1CA-E7B1-4F56-8BBF-A5226293AD4F}" dt="2024-09-16T12:43:17.384" v="13609" actId="20577"/>
        <pc:sldMkLst>
          <pc:docMk/>
          <pc:sldMk cId="3655357451" sldId="264"/>
        </pc:sldMkLst>
        <pc:spChg chg="del">
          <ac:chgData name="Wanderson Faustino Patricio" userId="278ab605-dbbe-4b5e-babe-0cd2831a4555" providerId="ADAL" clId="{9FB1E1CA-E7B1-4F56-8BBF-A5226293AD4F}" dt="2024-09-15T22:46:56.871" v="4" actId="478"/>
          <ac:spMkLst>
            <pc:docMk/>
            <pc:sldMk cId="3655357451" sldId="264"/>
            <ac:spMk id="2" creationId="{3ADC11E6-6093-E823-A429-5BA1AA37EBF8}"/>
          </ac:spMkLst>
        </pc:spChg>
        <pc:spChg chg="mod">
          <ac:chgData name="Wanderson Faustino Patricio" userId="278ab605-dbbe-4b5e-babe-0cd2831a4555" providerId="ADAL" clId="{9FB1E1CA-E7B1-4F56-8BBF-A5226293AD4F}" dt="2024-09-16T12:43:17.384" v="13609" actId="20577"/>
          <ac:spMkLst>
            <pc:docMk/>
            <pc:sldMk cId="3655357451" sldId="264"/>
            <ac:spMk id="3" creationId="{CF8B8D64-B639-8B58-2EA2-A32B0756BC3D}"/>
          </ac:spMkLst>
        </pc:spChg>
        <pc:spChg chg="add mod">
          <ac:chgData name="Wanderson Faustino Patricio" userId="278ab605-dbbe-4b5e-babe-0cd2831a4555" providerId="ADAL" clId="{9FB1E1CA-E7B1-4F56-8BBF-A5226293AD4F}" dt="2024-09-15T22:46:36.219" v="3" actId="2085"/>
          <ac:spMkLst>
            <pc:docMk/>
            <pc:sldMk cId="3655357451" sldId="264"/>
            <ac:spMk id="5" creationId="{E62AD42F-90E4-5E57-BA4E-873EDFE4BBB6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5T23:09:01.743" v="1973" actId="1076"/>
        <pc:sldMkLst>
          <pc:docMk/>
          <pc:sldMk cId="3681621791" sldId="265"/>
        </pc:sldMkLst>
        <pc:spChg chg="mod">
          <ac:chgData name="Wanderson Faustino Patricio" userId="278ab605-dbbe-4b5e-babe-0cd2831a4555" providerId="ADAL" clId="{9FB1E1CA-E7B1-4F56-8BBF-A5226293AD4F}" dt="2024-09-15T22:49:06.125" v="92" actId="20577"/>
          <ac:spMkLst>
            <pc:docMk/>
            <pc:sldMk cId="3681621791" sldId="265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5T22:49:18.236" v="96" actId="20577"/>
          <ac:spMkLst>
            <pc:docMk/>
            <pc:sldMk cId="3681621791" sldId="265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5T22:52:58.602" v="320" actId="20577"/>
          <ac:spMkLst>
            <pc:docMk/>
            <pc:sldMk cId="3681621791" sldId="265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5T23:09:01.743" v="1973" actId="1076"/>
          <ac:spMkLst>
            <pc:docMk/>
            <pc:sldMk cId="3681621791" sldId="265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5T22:54:01.703" v="444" actId="20577"/>
          <ac:spMkLst>
            <pc:docMk/>
            <pc:sldMk cId="3681621791" sldId="265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5T22:54:36.105" v="539" actId="20577"/>
          <ac:spMkLst>
            <pc:docMk/>
            <pc:sldMk cId="3681621791" sldId="265"/>
            <ac:spMk id="25" creationId="{611ABCA3-6BC8-1CF3-4986-0EA0FA0C30DA}"/>
          </ac:spMkLst>
        </pc:spChg>
        <pc:spChg chg="mod">
          <ac:chgData name="Wanderson Faustino Patricio" userId="278ab605-dbbe-4b5e-babe-0cd2831a4555" providerId="ADAL" clId="{9FB1E1CA-E7B1-4F56-8BBF-A5226293AD4F}" dt="2024-09-15T22:54:54.527" v="540" actId="20577"/>
          <ac:spMkLst>
            <pc:docMk/>
            <pc:sldMk cId="3681621791" sldId="265"/>
            <ac:spMk id="28" creationId="{2F7C6310-16ED-9753-ECA7-87C423655BF5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5T23:08:54.133" v="1972" actId="1076"/>
        <pc:sldMkLst>
          <pc:docMk/>
          <pc:sldMk cId="3111234169" sldId="266"/>
        </pc:sldMkLst>
        <pc:spChg chg="mod">
          <ac:chgData name="Wanderson Faustino Patricio" userId="278ab605-dbbe-4b5e-babe-0cd2831a4555" providerId="ADAL" clId="{9FB1E1CA-E7B1-4F56-8BBF-A5226293AD4F}" dt="2024-09-15T22:56:40.177" v="668" actId="255"/>
          <ac:spMkLst>
            <pc:docMk/>
            <pc:sldMk cId="3111234169" sldId="266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5T22:57:26.782" v="731" actId="20577"/>
          <ac:spMkLst>
            <pc:docMk/>
            <pc:sldMk cId="3111234169" sldId="266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5T22:58:12.785" v="828" actId="313"/>
          <ac:spMkLst>
            <pc:docMk/>
            <pc:sldMk cId="3111234169" sldId="266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5T23:08:54.133" v="1972" actId="1076"/>
          <ac:spMkLst>
            <pc:docMk/>
            <pc:sldMk cId="3111234169" sldId="266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5T23:00:42.136" v="1055" actId="20577"/>
          <ac:spMkLst>
            <pc:docMk/>
            <pc:sldMk cId="3111234169" sldId="266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5T23:02:27.517" v="1323" actId="20577"/>
          <ac:spMkLst>
            <pc:docMk/>
            <pc:sldMk cId="3111234169" sldId="266"/>
            <ac:spMk id="25" creationId="{611ABCA3-6BC8-1CF3-4986-0EA0FA0C30DA}"/>
          </ac:spMkLst>
        </pc:spChg>
        <pc:spChg chg="mod">
          <ac:chgData name="Wanderson Faustino Patricio" userId="278ab605-dbbe-4b5e-babe-0cd2831a4555" providerId="ADAL" clId="{9FB1E1CA-E7B1-4F56-8BBF-A5226293AD4F}" dt="2024-09-15T23:04:41.637" v="1639" actId="20577"/>
          <ac:spMkLst>
            <pc:docMk/>
            <pc:sldMk cId="3111234169" sldId="266"/>
            <ac:spMk id="28" creationId="{2F7C6310-16ED-9753-ECA7-87C423655BF5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5T23:16:07.647" v="2700" actId="20577"/>
        <pc:sldMkLst>
          <pc:docMk/>
          <pc:sldMk cId="3414129115" sldId="267"/>
        </pc:sldMkLst>
        <pc:spChg chg="mod">
          <ac:chgData name="Wanderson Faustino Patricio" userId="278ab605-dbbe-4b5e-babe-0cd2831a4555" providerId="ADAL" clId="{9FB1E1CA-E7B1-4F56-8BBF-A5226293AD4F}" dt="2024-09-15T23:06:13.840" v="1697" actId="20577"/>
          <ac:spMkLst>
            <pc:docMk/>
            <pc:sldMk cId="3414129115" sldId="267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5T23:16:07.647" v="2700" actId="20577"/>
          <ac:spMkLst>
            <pc:docMk/>
            <pc:sldMk cId="3414129115" sldId="267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5T23:06:48.864" v="1772" actId="20577"/>
          <ac:spMkLst>
            <pc:docMk/>
            <pc:sldMk cId="3414129115" sldId="267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5T23:10:00.063" v="2018" actId="20577"/>
          <ac:spMkLst>
            <pc:docMk/>
            <pc:sldMk cId="3414129115" sldId="267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5T23:10:40.854" v="2149" actId="20577"/>
          <ac:spMkLst>
            <pc:docMk/>
            <pc:sldMk cId="3414129115" sldId="267"/>
            <ac:spMk id="25" creationId="{611ABCA3-6BC8-1CF3-4986-0EA0FA0C30DA}"/>
          </ac:spMkLst>
        </pc:spChg>
        <pc:spChg chg="mod">
          <ac:chgData name="Wanderson Faustino Patricio" userId="278ab605-dbbe-4b5e-babe-0cd2831a4555" providerId="ADAL" clId="{9FB1E1CA-E7B1-4F56-8BBF-A5226293AD4F}" dt="2024-09-15T23:12:27.143" v="2459" actId="20577"/>
          <ac:spMkLst>
            <pc:docMk/>
            <pc:sldMk cId="3414129115" sldId="267"/>
            <ac:spMk id="28" creationId="{2F7C6310-16ED-9753-ECA7-87C423655BF5}"/>
          </ac:spMkLst>
        </pc:spChg>
      </pc:sldChg>
      <pc:sldChg chg="add del">
        <pc:chgData name="Wanderson Faustino Patricio" userId="278ab605-dbbe-4b5e-babe-0cd2831a4555" providerId="ADAL" clId="{9FB1E1CA-E7B1-4F56-8BBF-A5226293AD4F}" dt="2024-09-15T23:09:31.692" v="1978" actId="47"/>
        <pc:sldMkLst>
          <pc:docMk/>
          <pc:sldMk cId="3232541567" sldId="268"/>
        </pc:sldMkLst>
      </pc:sldChg>
      <pc:sldChg chg="add del">
        <pc:chgData name="Wanderson Faustino Patricio" userId="278ab605-dbbe-4b5e-babe-0cd2831a4555" providerId="ADAL" clId="{9FB1E1CA-E7B1-4F56-8BBF-A5226293AD4F}" dt="2024-09-15T23:09:34.121" v="1979" actId="47"/>
        <pc:sldMkLst>
          <pc:docMk/>
          <pc:sldMk cId="1985546028" sldId="269"/>
        </pc:sldMkLst>
      </pc:sldChg>
      <pc:sldChg chg="add del">
        <pc:chgData name="Wanderson Faustino Patricio" userId="278ab605-dbbe-4b5e-babe-0cd2831a4555" providerId="ADAL" clId="{9FB1E1CA-E7B1-4F56-8BBF-A5226293AD4F}" dt="2024-09-15T23:09:35.529" v="1980" actId="47"/>
        <pc:sldMkLst>
          <pc:docMk/>
          <pc:sldMk cId="3794185312" sldId="270"/>
        </pc:sldMkLst>
      </pc:sldChg>
      <pc:sldChg chg="add del">
        <pc:chgData name="Wanderson Faustino Patricio" userId="278ab605-dbbe-4b5e-babe-0cd2831a4555" providerId="ADAL" clId="{9FB1E1CA-E7B1-4F56-8BBF-A5226293AD4F}" dt="2024-09-15T23:09:36.188" v="1981" actId="47"/>
        <pc:sldMkLst>
          <pc:docMk/>
          <pc:sldMk cId="2911983162" sldId="271"/>
        </pc:sldMkLst>
      </pc:sldChg>
      <pc:sldChg chg="add del">
        <pc:chgData name="Wanderson Faustino Patricio" userId="278ab605-dbbe-4b5e-babe-0cd2831a4555" providerId="ADAL" clId="{9FB1E1CA-E7B1-4F56-8BBF-A5226293AD4F}" dt="2024-09-15T23:09:36.734" v="1982" actId="47"/>
        <pc:sldMkLst>
          <pc:docMk/>
          <pc:sldMk cId="3782394719" sldId="272"/>
        </pc:sldMkLst>
      </pc:sldChg>
      <pc:sldChg chg="add del">
        <pc:chgData name="Wanderson Faustino Patricio" userId="278ab605-dbbe-4b5e-babe-0cd2831a4555" providerId="ADAL" clId="{9FB1E1CA-E7B1-4F56-8BBF-A5226293AD4F}" dt="2024-09-15T23:09:38.137" v="1983" actId="47"/>
        <pc:sldMkLst>
          <pc:docMk/>
          <pc:sldMk cId="385828095" sldId="273"/>
        </pc:sldMkLst>
      </pc:sldChg>
      <pc:sldChg chg="add del">
        <pc:chgData name="Wanderson Faustino Patricio" userId="278ab605-dbbe-4b5e-babe-0cd2831a4555" providerId="ADAL" clId="{9FB1E1CA-E7B1-4F56-8BBF-A5226293AD4F}" dt="2024-09-15T23:09:39.048" v="1984" actId="47"/>
        <pc:sldMkLst>
          <pc:docMk/>
          <pc:sldMk cId="628047439" sldId="274"/>
        </pc:sldMkLst>
      </pc:sldChg>
      <pc:sldChg chg="add del">
        <pc:chgData name="Wanderson Faustino Patricio" userId="278ab605-dbbe-4b5e-babe-0cd2831a4555" providerId="ADAL" clId="{9FB1E1CA-E7B1-4F56-8BBF-A5226293AD4F}" dt="2024-09-15T23:09:40.021" v="1985" actId="47"/>
        <pc:sldMkLst>
          <pc:docMk/>
          <pc:sldMk cId="2227135513" sldId="275"/>
        </pc:sldMkLst>
      </pc:sldChg>
      <pc:sldChg chg="modSp add mod">
        <pc:chgData name="Wanderson Faustino Patricio" userId="278ab605-dbbe-4b5e-babe-0cd2831a4555" providerId="ADAL" clId="{9FB1E1CA-E7B1-4F56-8BBF-A5226293AD4F}" dt="2024-09-15T22:51:56.556" v="302" actId="1076"/>
        <pc:sldMkLst>
          <pc:docMk/>
          <pc:sldMk cId="2859599120" sldId="276"/>
        </pc:sldMkLst>
        <pc:spChg chg="mod">
          <ac:chgData name="Wanderson Faustino Patricio" userId="278ab605-dbbe-4b5e-babe-0cd2831a4555" providerId="ADAL" clId="{9FB1E1CA-E7B1-4F56-8BBF-A5226293AD4F}" dt="2024-09-15T22:51:56.556" v="302" actId="1076"/>
          <ac:spMkLst>
            <pc:docMk/>
            <pc:sldMk cId="2859599120" sldId="276"/>
            <ac:spMk id="3" creationId="{CF8B8D64-B639-8B58-2EA2-A32B0756BC3D}"/>
          </ac:spMkLst>
        </pc:spChg>
      </pc:sldChg>
      <pc:sldChg chg="modSp add mod ord">
        <pc:chgData name="Wanderson Faustino Patricio" userId="278ab605-dbbe-4b5e-babe-0cd2831a4555" providerId="ADAL" clId="{9FB1E1CA-E7B1-4F56-8BBF-A5226293AD4F}" dt="2024-09-15T22:52:20.397" v="318" actId="20577"/>
        <pc:sldMkLst>
          <pc:docMk/>
          <pc:sldMk cId="1998560218" sldId="277"/>
        </pc:sldMkLst>
        <pc:spChg chg="mod">
          <ac:chgData name="Wanderson Faustino Patricio" userId="278ab605-dbbe-4b5e-babe-0cd2831a4555" providerId="ADAL" clId="{9FB1E1CA-E7B1-4F56-8BBF-A5226293AD4F}" dt="2024-09-15T22:52:20.397" v="318" actId="20577"/>
          <ac:spMkLst>
            <pc:docMk/>
            <pc:sldMk cId="1998560218" sldId="277"/>
            <ac:spMk id="3" creationId="{CF8B8D64-B639-8B58-2EA2-A32B0756BC3D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5T23:18:43.470" v="3078" actId="20577"/>
        <pc:sldMkLst>
          <pc:docMk/>
          <pc:sldMk cId="1199306292" sldId="278"/>
        </pc:sldMkLst>
        <pc:spChg chg="mod">
          <ac:chgData name="Wanderson Faustino Patricio" userId="278ab605-dbbe-4b5e-babe-0cd2831a4555" providerId="ADAL" clId="{9FB1E1CA-E7B1-4F56-8BBF-A5226293AD4F}" dt="2024-09-15T23:14:26.288" v="2546" actId="20577"/>
          <ac:spMkLst>
            <pc:docMk/>
            <pc:sldMk cId="1199306292" sldId="278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5T23:15:04.861" v="2650" actId="20577"/>
          <ac:spMkLst>
            <pc:docMk/>
            <pc:sldMk cId="1199306292" sldId="278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5T23:15:18.161" v="2674" actId="20577"/>
          <ac:spMkLst>
            <pc:docMk/>
            <pc:sldMk cId="1199306292" sldId="278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5T23:15:32.403" v="2696" actId="20577"/>
          <ac:spMkLst>
            <pc:docMk/>
            <pc:sldMk cId="1199306292" sldId="278"/>
            <ac:spMk id="16" creationId="{96C9D40D-CDA2-F182-DA32-C1D3D756908A}"/>
          </ac:spMkLst>
        </pc:spChg>
        <pc:spChg chg="mod">
          <ac:chgData name="Wanderson Faustino Patricio" userId="278ab605-dbbe-4b5e-babe-0cd2831a4555" providerId="ADAL" clId="{9FB1E1CA-E7B1-4F56-8BBF-A5226293AD4F}" dt="2024-09-15T23:17:52.626" v="2940" actId="20577"/>
          <ac:spMkLst>
            <pc:docMk/>
            <pc:sldMk cId="1199306292" sldId="278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5T23:18:05.399" v="2966" actId="20577"/>
          <ac:spMkLst>
            <pc:docMk/>
            <pc:sldMk cId="1199306292" sldId="278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5T23:18:43.470" v="3078" actId="20577"/>
          <ac:spMkLst>
            <pc:docMk/>
            <pc:sldMk cId="1199306292" sldId="278"/>
            <ac:spMk id="25" creationId="{611ABCA3-6BC8-1CF3-4986-0EA0FA0C30DA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5T23:22:27.847" v="3414"/>
        <pc:sldMkLst>
          <pc:docMk/>
          <pc:sldMk cId="2185666066" sldId="279"/>
        </pc:sldMkLst>
        <pc:spChg chg="mod">
          <ac:chgData name="Wanderson Faustino Patricio" userId="278ab605-dbbe-4b5e-babe-0cd2831a4555" providerId="ADAL" clId="{9FB1E1CA-E7B1-4F56-8BBF-A5226293AD4F}" dt="2024-09-15T23:19:55.878" v="3155" actId="20577"/>
          <ac:spMkLst>
            <pc:docMk/>
            <pc:sldMk cId="2185666066" sldId="279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5T23:20:11.757" v="3196" actId="20577"/>
          <ac:spMkLst>
            <pc:docMk/>
            <pc:sldMk cId="2185666066" sldId="279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5T23:20:23.125" v="3202" actId="20577"/>
          <ac:spMkLst>
            <pc:docMk/>
            <pc:sldMk cId="2185666066" sldId="279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5T23:21:22.837" v="3375" actId="20577"/>
          <ac:spMkLst>
            <pc:docMk/>
            <pc:sldMk cId="2185666066" sldId="279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5T23:22:16.299" v="3413" actId="20577"/>
          <ac:spMkLst>
            <pc:docMk/>
            <pc:sldMk cId="2185666066" sldId="279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5T23:22:27.847" v="3414"/>
          <ac:spMkLst>
            <pc:docMk/>
            <pc:sldMk cId="2185666066" sldId="279"/>
            <ac:spMk id="25" creationId="{611ABCA3-6BC8-1CF3-4986-0EA0FA0C30DA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5T23:26:43.814" v="3878"/>
        <pc:sldMkLst>
          <pc:docMk/>
          <pc:sldMk cId="4250986895" sldId="280"/>
        </pc:sldMkLst>
        <pc:spChg chg="mod">
          <ac:chgData name="Wanderson Faustino Patricio" userId="278ab605-dbbe-4b5e-babe-0cd2831a4555" providerId="ADAL" clId="{9FB1E1CA-E7B1-4F56-8BBF-A5226293AD4F}" dt="2024-09-15T23:23:52.354" v="3539" actId="20577"/>
          <ac:spMkLst>
            <pc:docMk/>
            <pc:sldMk cId="4250986895" sldId="280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5T23:24:15.311" v="3592" actId="20577"/>
          <ac:spMkLst>
            <pc:docMk/>
            <pc:sldMk cId="4250986895" sldId="280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5T23:24:48.617" v="3649" actId="20577"/>
          <ac:spMkLst>
            <pc:docMk/>
            <pc:sldMk cId="4250986895" sldId="280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5T23:26:18.691" v="3857" actId="20577"/>
          <ac:spMkLst>
            <pc:docMk/>
            <pc:sldMk cId="4250986895" sldId="280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5T23:26:34.476" v="3877" actId="20577"/>
          <ac:spMkLst>
            <pc:docMk/>
            <pc:sldMk cId="4250986895" sldId="280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5T23:26:43.814" v="3878"/>
          <ac:spMkLst>
            <pc:docMk/>
            <pc:sldMk cId="4250986895" sldId="280"/>
            <ac:spMk id="25" creationId="{611ABCA3-6BC8-1CF3-4986-0EA0FA0C30DA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5T23:35:32.926" v="4872" actId="20577"/>
        <pc:sldMkLst>
          <pc:docMk/>
          <pc:sldMk cId="2231311549" sldId="281"/>
        </pc:sldMkLst>
        <pc:spChg chg="mod">
          <ac:chgData name="Wanderson Faustino Patricio" userId="278ab605-dbbe-4b5e-babe-0cd2831a4555" providerId="ADAL" clId="{9FB1E1CA-E7B1-4F56-8BBF-A5226293AD4F}" dt="2024-09-15T23:29:39.403" v="4000" actId="20577"/>
          <ac:spMkLst>
            <pc:docMk/>
            <pc:sldMk cId="2231311549" sldId="281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5T23:29:57.538" v="4039" actId="20577"/>
          <ac:spMkLst>
            <pc:docMk/>
            <pc:sldMk cId="2231311549" sldId="281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5T23:31:04.469" v="4097" actId="20577"/>
          <ac:spMkLst>
            <pc:docMk/>
            <pc:sldMk cId="2231311549" sldId="281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5T23:32:41.226" v="4356" actId="20577"/>
          <ac:spMkLst>
            <pc:docMk/>
            <pc:sldMk cId="2231311549" sldId="281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5T23:33:04.330" v="4421" actId="20577"/>
          <ac:spMkLst>
            <pc:docMk/>
            <pc:sldMk cId="2231311549" sldId="281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5T23:34:41.367" v="4709" actId="20577"/>
          <ac:spMkLst>
            <pc:docMk/>
            <pc:sldMk cId="2231311549" sldId="281"/>
            <ac:spMk id="25" creationId="{611ABCA3-6BC8-1CF3-4986-0EA0FA0C30DA}"/>
          </ac:spMkLst>
        </pc:spChg>
        <pc:spChg chg="mod">
          <ac:chgData name="Wanderson Faustino Patricio" userId="278ab605-dbbe-4b5e-babe-0cd2831a4555" providerId="ADAL" clId="{9FB1E1CA-E7B1-4F56-8BBF-A5226293AD4F}" dt="2024-09-15T23:35:32.926" v="4872" actId="20577"/>
          <ac:spMkLst>
            <pc:docMk/>
            <pc:sldMk cId="2231311549" sldId="281"/>
            <ac:spMk id="28" creationId="{2F7C6310-16ED-9753-ECA7-87C423655BF5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5T23:41:54.169" v="5558" actId="20577"/>
        <pc:sldMkLst>
          <pc:docMk/>
          <pc:sldMk cId="1113716315" sldId="282"/>
        </pc:sldMkLst>
        <pc:spChg chg="mod">
          <ac:chgData name="Wanderson Faustino Patricio" userId="278ab605-dbbe-4b5e-babe-0cd2831a4555" providerId="ADAL" clId="{9FB1E1CA-E7B1-4F56-8BBF-A5226293AD4F}" dt="2024-09-15T23:36:57.531" v="4929" actId="20577"/>
          <ac:spMkLst>
            <pc:docMk/>
            <pc:sldMk cId="1113716315" sldId="282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5T23:37:48.318" v="5010" actId="20577"/>
          <ac:spMkLst>
            <pc:docMk/>
            <pc:sldMk cId="1113716315" sldId="282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5T23:37:59.415" v="5025" actId="20577"/>
          <ac:spMkLst>
            <pc:docMk/>
            <pc:sldMk cId="1113716315" sldId="282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5T23:39:35.890" v="5277" actId="20577"/>
          <ac:spMkLst>
            <pc:docMk/>
            <pc:sldMk cId="1113716315" sldId="282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5T23:39:46.499" v="5302" actId="20577"/>
          <ac:spMkLst>
            <pc:docMk/>
            <pc:sldMk cId="1113716315" sldId="282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5T23:39:58.324" v="5303"/>
          <ac:spMkLst>
            <pc:docMk/>
            <pc:sldMk cId="1113716315" sldId="282"/>
            <ac:spMk id="25" creationId="{611ABCA3-6BC8-1CF3-4986-0EA0FA0C30DA}"/>
          </ac:spMkLst>
        </pc:spChg>
        <pc:spChg chg="mod">
          <ac:chgData name="Wanderson Faustino Patricio" userId="278ab605-dbbe-4b5e-babe-0cd2831a4555" providerId="ADAL" clId="{9FB1E1CA-E7B1-4F56-8BBF-A5226293AD4F}" dt="2024-09-15T23:41:54.169" v="5558" actId="20577"/>
          <ac:spMkLst>
            <pc:docMk/>
            <pc:sldMk cId="1113716315" sldId="282"/>
            <ac:spMk id="28" creationId="{2F7C6310-16ED-9753-ECA7-87C423655BF5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6T11:51:51.553" v="8333" actId="20577"/>
        <pc:sldMkLst>
          <pc:docMk/>
          <pc:sldMk cId="1293380114" sldId="283"/>
        </pc:sldMkLst>
        <pc:spChg chg="mod">
          <ac:chgData name="Wanderson Faustino Patricio" userId="278ab605-dbbe-4b5e-babe-0cd2831a4555" providerId="ADAL" clId="{9FB1E1CA-E7B1-4F56-8BBF-A5226293AD4F}" dt="2024-09-15T23:43:15.132" v="5692" actId="20577"/>
          <ac:spMkLst>
            <pc:docMk/>
            <pc:sldMk cId="1293380114" sldId="283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1:51:51.553" v="8333" actId="20577"/>
          <ac:spMkLst>
            <pc:docMk/>
            <pc:sldMk cId="1293380114" sldId="283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5T23:43:59.377" v="5759" actId="20577"/>
          <ac:spMkLst>
            <pc:docMk/>
            <pc:sldMk cId="1293380114" sldId="283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5T23:44:40.215" v="5892" actId="20577"/>
          <ac:spMkLst>
            <pc:docMk/>
            <pc:sldMk cId="1293380114" sldId="283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5T23:44:51.575" v="5918" actId="20577"/>
          <ac:spMkLst>
            <pc:docMk/>
            <pc:sldMk cId="1293380114" sldId="283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5T23:45:02.880" v="5919"/>
          <ac:spMkLst>
            <pc:docMk/>
            <pc:sldMk cId="1293380114" sldId="283"/>
            <ac:spMk id="25" creationId="{611ABCA3-6BC8-1CF3-4986-0EA0FA0C30DA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5T23:49:35.575" v="6423"/>
        <pc:sldMkLst>
          <pc:docMk/>
          <pc:sldMk cId="4285073354" sldId="284"/>
        </pc:sldMkLst>
        <pc:spChg chg="mod">
          <ac:chgData name="Wanderson Faustino Patricio" userId="278ab605-dbbe-4b5e-babe-0cd2831a4555" providerId="ADAL" clId="{9FB1E1CA-E7B1-4F56-8BBF-A5226293AD4F}" dt="2024-09-15T23:46:14.886" v="5977" actId="20577"/>
          <ac:spMkLst>
            <pc:docMk/>
            <pc:sldMk cId="4285073354" sldId="284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5T23:46:43.831" v="6032" actId="20577"/>
          <ac:spMkLst>
            <pc:docMk/>
            <pc:sldMk cId="4285073354" sldId="284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5T23:46:54.496" v="6033" actId="20577"/>
          <ac:spMkLst>
            <pc:docMk/>
            <pc:sldMk cId="4285073354" sldId="284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5T23:47:02.936" v="6034" actId="20577"/>
          <ac:spMkLst>
            <pc:docMk/>
            <pc:sldMk cId="4285073354" sldId="284"/>
            <ac:spMk id="16" creationId="{96C9D40D-CDA2-F182-DA32-C1D3D756908A}"/>
          </ac:spMkLst>
        </pc:spChg>
        <pc:spChg chg="mod">
          <ac:chgData name="Wanderson Faustino Patricio" userId="278ab605-dbbe-4b5e-babe-0cd2831a4555" providerId="ADAL" clId="{9FB1E1CA-E7B1-4F56-8BBF-A5226293AD4F}" dt="2024-09-15T23:49:04.511" v="6390" actId="20577"/>
          <ac:spMkLst>
            <pc:docMk/>
            <pc:sldMk cId="4285073354" sldId="284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5T23:49:33.372" v="6422" actId="20577"/>
          <ac:spMkLst>
            <pc:docMk/>
            <pc:sldMk cId="4285073354" sldId="284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5T23:49:35.575" v="6423"/>
          <ac:spMkLst>
            <pc:docMk/>
            <pc:sldMk cId="4285073354" sldId="284"/>
            <ac:spMk id="25" creationId="{611ABCA3-6BC8-1CF3-4986-0EA0FA0C30DA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5T23:55:18.712" v="7092" actId="20577"/>
        <pc:sldMkLst>
          <pc:docMk/>
          <pc:sldMk cId="4087259886" sldId="285"/>
        </pc:sldMkLst>
        <pc:spChg chg="mod">
          <ac:chgData name="Wanderson Faustino Patricio" userId="278ab605-dbbe-4b5e-babe-0cd2831a4555" providerId="ADAL" clId="{9FB1E1CA-E7B1-4F56-8BBF-A5226293AD4F}" dt="2024-09-15T23:52:00.183" v="6531" actId="20577"/>
          <ac:spMkLst>
            <pc:docMk/>
            <pc:sldMk cId="4087259886" sldId="285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5T23:52:23.617" v="6588" actId="20577"/>
          <ac:spMkLst>
            <pc:docMk/>
            <pc:sldMk cId="4087259886" sldId="285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5T23:52:39.804" v="6628" actId="20577"/>
          <ac:spMkLst>
            <pc:docMk/>
            <pc:sldMk cId="4087259886" sldId="285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5T23:53:57.291" v="6837" actId="20577"/>
          <ac:spMkLst>
            <pc:docMk/>
            <pc:sldMk cId="4087259886" sldId="285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5T23:54:12.934" v="6875" actId="20577"/>
          <ac:spMkLst>
            <pc:docMk/>
            <pc:sldMk cId="4087259886" sldId="285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5T23:55:18.712" v="7092" actId="20577"/>
          <ac:spMkLst>
            <pc:docMk/>
            <pc:sldMk cId="4087259886" sldId="285"/>
            <ac:spMk id="25" creationId="{611ABCA3-6BC8-1CF3-4986-0EA0FA0C30DA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6T11:57:21.353" v="8772" actId="1076"/>
        <pc:sldMkLst>
          <pc:docMk/>
          <pc:sldMk cId="3656451734" sldId="286"/>
        </pc:sldMkLst>
        <pc:spChg chg="mod">
          <ac:chgData name="Wanderson Faustino Patricio" userId="278ab605-dbbe-4b5e-babe-0cd2831a4555" providerId="ADAL" clId="{9FB1E1CA-E7B1-4F56-8BBF-A5226293AD4F}" dt="2024-09-15T23:56:12.688" v="7187" actId="20577"/>
          <ac:spMkLst>
            <pc:docMk/>
            <pc:sldMk cId="3656451734" sldId="286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00:03:22.494" v="8210" actId="20577"/>
          <ac:spMkLst>
            <pc:docMk/>
            <pc:sldMk cId="3656451734" sldId="286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5T23:59:01.027" v="7502" actId="20577"/>
          <ac:spMkLst>
            <pc:docMk/>
            <pc:sldMk cId="3656451734" sldId="286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5T23:59:05.761" v="7506" actId="20577"/>
          <ac:spMkLst>
            <pc:docMk/>
            <pc:sldMk cId="3656451734" sldId="286"/>
            <ac:spMk id="16" creationId="{96C9D40D-CDA2-F182-DA32-C1D3D756908A}"/>
          </ac:spMkLst>
        </pc:spChg>
        <pc:spChg chg="mod">
          <ac:chgData name="Wanderson Faustino Patricio" userId="278ab605-dbbe-4b5e-babe-0cd2831a4555" providerId="ADAL" clId="{9FB1E1CA-E7B1-4F56-8BBF-A5226293AD4F}" dt="2024-09-16T00:01:24.192" v="7929" actId="20577"/>
          <ac:spMkLst>
            <pc:docMk/>
            <pc:sldMk cId="3656451734" sldId="286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6T00:01:45.157" v="7958" actId="20577"/>
          <ac:spMkLst>
            <pc:docMk/>
            <pc:sldMk cId="3656451734" sldId="286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6T00:03:04.555" v="8186" actId="20577"/>
          <ac:spMkLst>
            <pc:docMk/>
            <pc:sldMk cId="3656451734" sldId="286"/>
            <ac:spMk id="25" creationId="{611ABCA3-6BC8-1CF3-4986-0EA0FA0C30DA}"/>
          </ac:spMkLst>
        </pc:spChg>
        <pc:spChg chg="mod">
          <ac:chgData name="Wanderson Faustino Patricio" userId="278ab605-dbbe-4b5e-babe-0cd2831a4555" providerId="ADAL" clId="{9FB1E1CA-E7B1-4F56-8BBF-A5226293AD4F}" dt="2024-09-16T11:57:21.353" v="8772" actId="1076"/>
          <ac:spMkLst>
            <pc:docMk/>
            <pc:sldMk cId="3656451734" sldId="286"/>
            <ac:spMk id="33" creationId="{57655911-E404-AE2C-F304-EEB6B37F4565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6T11:56:50.900" v="8770" actId="20577"/>
        <pc:sldMkLst>
          <pc:docMk/>
          <pc:sldMk cId="2514939006" sldId="287"/>
        </pc:sldMkLst>
        <pc:spChg chg="mod">
          <ac:chgData name="Wanderson Faustino Patricio" userId="278ab605-dbbe-4b5e-babe-0cd2831a4555" providerId="ADAL" clId="{9FB1E1CA-E7B1-4F56-8BBF-A5226293AD4F}" dt="2024-09-16T00:05:10.109" v="8308" actId="313"/>
          <ac:spMkLst>
            <pc:docMk/>
            <pc:sldMk cId="2514939006" sldId="287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00:05:31.487" v="8332" actId="20577"/>
          <ac:spMkLst>
            <pc:docMk/>
            <pc:sldMk cId="2514939006" sldId="287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6T11:53:46.169" v="8353" actId="20577"/>
          <ac:spMkLst>
            <pc:docMk/>
            <pc:sldMk cId="2514939006" sldId="287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6T11:53:55.273" v="8375" actId="20577"/>
          <ac:spMkLst>
            <pc:docMk/>
            <pc:sldMk cId="2514939006" sldId="287"/>
            <ac:spMk id="16" creationId="{96C9D40D-CDA2-F182-DA32-C1D3D756908A}"/>
          </ac:spMkLst>
        </pc:spChg>
        <pc:spChg chg="mod">
          <ac:chgData name="Wanderson Faustino Patricio" userId="278ab605-dbbe-4b5e-babe-0cd2831a4555" providerId="ADAL" clId="{9FB1E1CA-E7B1-4F56-8BBF-A5226293AD4F}" dt="2024-09-16T11:55:46.816" v="8579" actId="20577"/>
          <ac:spMkLst>
            <pc:docMk/>
            <pc:sldMk cId="2514939006" sldId="287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6T11:55:53.469" v="8589" actId="20577"/>
          <ac:spMkLst>
            <pc:docMk/>
            <pc:sldMk cId="2514939006" sldId="287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6T11:56:50.900" v="8770" actId="20577"/>
          <ac:spMkLst>
            <pc:docMk/>
            <pc:sldMk cId="2514939006" sldId="287"/>
            <ac:spMk id="25" creationId="{611ABCA3-6BC8-1CF3-4986-0EA0FA0C30DA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6T12:02:03.347" v="9232" actId="20577"/>
        <pc:sldMkLst>
          <pc:docMk/>
          <pc:sldMk cId="3652551680" sldId="288"/>
        </pc:sldMkLst>
        <pc:spChg chg="mod">
          <ac:chgData name="Wanderson Faustino Patricio" userId="278ab605-dbbe-4b5e-babe-0cd2831a4555" providerId="ADAL" clId="{9FB1E1CA-E7B1-4F56-8BBF-A5226293AD4F}" dt="2024-09-16T11:58:20.411" v="8822" actId="20577"/>
          <ac:spMkLst>
            <pc:docMk/>
            <pc:sldMk cId="3652551680" sldId="288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2:01:01.394" v="9093" actId="20577"/>
          <ac:spMkLst>
            <pc:docMk/>
            <pc:sldMk cId="3652551680" sldId="288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6T11:59:50.451" v="8932" actId="20577"/>
          <ac:spMkLst>
            <pc:docMk/>
            <pc:sldMk cId="3652551680" sldId="288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6T12:00:50.364" v="9091" actId="20577"/>
          <ac:spMkLst>
            <pc:docMk/>
            <pc:sldMk cId="3652551680" sldId="288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6T12:01:16.263" v="9102" actId="20577"/>
          <ac:spMkLst>
            <pc:docMk/>
            <pc:sldMk cId="3652551680" sldId="288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6T12:02:03.347" v="9232" actId="20577"/>
          <ac:spMkLst>
            <pc:docMk/>
            <pc:sldMk cId="3652551680" sldId="288"/>
            <ac:spMk id="25" creationId="{611ABCA3-6BC8-1CF3-4986-0EA0FA0C30DA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6T12:07:35.330" v="9837" actId="20577"/>
        <pc:sldMkLst>
          <pc:docMk/>
          <pc:sldMk cId="1897663821" sldId="289"/>
        </pc:sldMkLst>
        <pc:spChg chg="mod">
          <ac:chgData name="Wanderson Faustino Patricio" userId="278ab605-dbbe-4b5e-babe-0cd2831a4555" providerId="ADAL" clId="{9FB1E1CA-E7B1-4F56-8BBF-A5226293AD4F}" dt="2024-09-16T12:07:35.330" v="9837" actId="20577"/>
          <ac:spMkLst>
            <pc:docMk/>
            <pc:sldMk cId="1897663821" sldId="289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2:05:37.992" v="9628" actId="20577"/>
          <ac:spMkLst>
            <pc:docMk/>
            <pc:sldMk cId="1897663821" sldId="289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6T12:03:22.859" v="9320" actId="20577"/>
          <ac:spMkLst>
            <pc:docMk/>
            <pc:sldMk cId="1897663821" sldId="289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6T12:03:28.402" v="9327" actId="20577"/>
          <ac:spMkLst>
            <pc:docMk/>
            <pc:sldMk cId="1897663821" sldId="289"/>
            <ac:spMk id="16" creationId="{96C9D40D-CDA2-F182-DA32-C1D3D756908A}"/>
          </ac:spMkLst>
        </pc:spChg>
        <pc:spChg chg="mod">
          <ac:chgData name="Wanderson Faustino Patricio" userId="278ab605-dbbe-4b5e-babe-0cd2831a4555" providerId="ADAL" clId="{9FB1E1CA-E7B1-4F56-8BBF-A5226293AD4F}" dt="2024-09-16T12:05:57.873" v="9674" actId="20577"/>
          <ac:spMkLst>
            <pc:docMk/>
            <pc:sldMk cId="1897663821" sldId="289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6T12:06:16.130" v="9717" actId="20577"/>
          <ac:spMkLst>
            <pc:docMk/>
            <pc:sldMk cId="1897663821" sldId="289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6T12:07:07.822" v="9831" actId="20577"/>
          <ac:spMkLst>
            <pc:docMk/>
            <pc:sldMk cId="1897663821" sldId="289"/>
            <ac:spMk id="25" creationId="{611ABCA3-6BC8-1CF3-4986-0EA0FA0C30DA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6T12:10:37.735" v="10180"/>
        <pc:sldMkLst>
          <pc:docMk/>
          <pc:sldMk cId="3096954377" sldId="290"/>
        </pc:sldMkLst>
        <pc:spChg chg="mod">
          <ac:chgData name="Wanderson Faustino Patricio" userId="278ab605-dbbe-4b5e-babe-0cd2831a4555" providerId="ADAL" clId="{9FB1E1CA-E7B1-4F56-8BBF-A5226293AD4F}" dt="2024-09-16T12:08:32.554" v="9896" actId="20577"/>
          <ac:spMkLst>
            <pc:docMk/>
            <pc:sldMk cId="3096954377" sldId="290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2:08:53.377" v="9922" actId="20577"/>
          <ac:spMkLst>
            <pc:docMk/>
            <pc:sldMk cId="3096954377" sldId="290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6T12:09:04.788" v="9943" actId="20577"/>
          <ac:spMkLst>
            <pc:docMk/>
            <pc:sldMk cId="3096954377" sldId="290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6T12:09:11.704" v="9961" actId="20577"/>
          <ac:spMkLst>
            <pc:docMk/>
            <pc:sldMk cId="3096954377" sldId="290"/>
            <ac:spMk id="16" creationId="{96C9D40D-CDA2-F182-DA32-C1D3D756908A}"/>
          </ac:spMkLst>
        </pc:spChg>
        <pc:spChg chg="mod">
          <ac:chgData name="Wanderson Faustino Patricio" userId="278ab605-dbbe-4b5e-babe-0cd2831a4555" providerId="ADAL" clId="{9FB1E1CA-E7B1-4F56-8BBF-A5226293AD4F}" dt="2024-09-16T12:10:20.077" v="10172" actId="20577"/>
          <ac:spMkLst>
            <pc:docMk/>
            <pc:sldMk cId="3096954377" sldId="290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6T12:10:25.132" v="10179" actId="20577"/>
          <ac:spMkLst>
            <pc:docMk/>
            <pc:sldMk cId="3096954377" sldId="290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6T12:10:37.735" v="10180"/>
          <ac:spMkLst>
            <pc:docMk/>
            <pc:sldMk cId="3096954377" sldId="290"/>
            <ac:spMk id="25" creationId="{611ABCA3-6BC8-1CF3-4986-0EA0FA0C30DA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6T12:14:05.490" v="10341"/>
        <pc:sldMkLst>
          <pc:docMk/>
          <pc:sldMk cId="3879792335" sldId="291"/>
        </pc:sldMkLst>
        <pc:spChg chg="mod">
          <ac:chgData name="Wanderson Faustino Patricio" userId="278ab605-dbbe-4b5e-babe-0cd2831a4555" providerId="ADAL" clId="{9FB1E1CA-E7B1-4F56-8BBF-A5226293AD4F}" dt="2024-09-16T12:12:08.173" v="10288" actId="20577"/>
          <ac:spMkLst>
            <pc:docMk/>
            <pc:sldMk cId="3879792335" sldId="291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2:12:17.456" v="10306" actId="20577"/>
          <ac:spMkLst>
            <pc:docMk/>
            <pc:sldMk cId="3879792335" sldId="291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6T12:12:27.301" v="10327" actId="20577"/>
          <ac:spMkLst>
            <pc:docMk/>
            <pc:sldMk cId="3879792335" sldId="291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6T12:13:37.794" v="10334" actId="20577"/>
          <ac:spMkLst>
            <pc:docMk/>
            <pc:sldMk cId="3879792335" sldId="291"/>
            <ac:spMk id="16" creationId="{96C9D40D-CDA2-F182-DA32-C1D3D756908A}"/>
          </ac:spMkLst>
        </pc:spChg>
        <pc:spChg chg="mod">
          <ac:chgData name="Wanderson Faustino Patricio" userId="278ab605-dbbe-4b5e-babe-0cd2831a4555" providerId="ADAL" clId="{9FB1E1CA-E7B1-4F56-8BBF-A5226293AD4F}" dt="2024-09-16T12:13:50.576" v="10335"/>
          <ac:spMkLst>
            <pc:docMk/>
            <pc:sldMk cId="3879792335" sldId="291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6T12:13:55.228" v="10340" actId="20577"/>
          <ac:spMkLst>
            <pc:docMk/>
            <pc:sldMk cId="3879792335" sldId="291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6T12:14:05.490" v="10341"/>
          <ac:spMkLst>
            <pc:docMk/>
            <pc:sldMk cId="3879792335" sldId="291"/>
            <ac:spMk id="25" creationId="{611ABCA3-6BC8-1CF3-4986-0EA0FA0C30DA}"/>
          </ac:spMkLst>
        </pc:spChg>
      </pc:sldChg>
      <pc:sldChg chg="modSp add mod ord">
        <pc:chgData name="Wanderson Faustino Patricio" userId="278ab605-dbbe-4b5e-babe-0cd2831a4555" providerId="ADAL" clId="{9FB1E1CA-E7B1-4F56-8BBF-A5226293AD4F}" dt="2024-09-16T12:19:48.580" v="10851"/>
        <pc:sldMkLst>
          <pc:docMk/>
          <pc:sldMk cId="3520932822" sldId="292"/>
        </pc:sldMkLst>
        <pc:spChg chg="mod">
          <ac:chgData name="Wanderson Faustino Patricio" userId="278ab605-dbbe-4b5e-babe-0cd2831a4555" providerId="ADAL" clId="{9FB1E1CA-E7B1-4F56-8BBF-A5226293AD4F}" dt="2024-09-16T12:15:20.260" v="10391" actId="20577"/>
          <ac:spMkLst>
            <pc:docMk/>
            <pc:sldMk cId="3520932822" sldId="292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2:16:05.191" v="10422" actId="20577"/>
          <ac:spMkLst>
            <pc:docMk/>
            <pc:sldMk cId="3520932822" sldId="292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6T12:17:16.459" v="10507" actId="20577"/>
          <ac:spMkLst>
            <pc:docMk/>
            <pc:sldMk cId="3520932822" sldId="292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6T12:18:36.117" v="10716" actId="20577"/>
          <ac:spMkLst>
            <pc:docMk/>
            <pc:sldMk cId="3520932822" sldId="292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6T12:18:43.659" v="10721" actId="20577"/>
          <ac:spMkLst>
            <pc:docMk/>
            <pc:sldMk cId="3520932822" sldId="292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6T12:19:48.580" v="10851"/>
          <ac:spMkLst>
            <pc:docMk/>
            <pc:sldMk cId="3520932822" sldId="292"/>
            <ac:spMk id="25" creationId="{611ABCA3-6BC8-1CF3-4986-0EA0FA0C30DA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6T12:23:42.877" v="11286" actId="20577"/>
        <pc:sldMkLst>
          <pc:docMk/>
          <pc:sldMk cId="2627715793" sldId="293"/>
        </pc:sldMkLst>
        <pc:spChg chg="mod">
          <ac:chgData name="Wanderson Faustino Patricio" userId="278ab605-dbbe-4b5e-babe-0cd2831a4555" providerId="ADAL" clId="{9FB1E1CA-E7B1-4F56-8BBF-A5226293AD4F}" dt="2024-09-16T12:21:11.528" v="10911" actId="313"/>
          <ac:spMkLst>
            <pc:docMk/>
            <pc:sldMk cId="2627715793" sldId="293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2:21:43.997" v="10935" actId="20577"/>
          <ac:spMkLst>
            <pc:docMk/>
            <pc:sldMk cId="2627715793" sldId="293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6T12:21:51.047" v="10949" actId="20577"/>
          <ac:spMkLst>
            <pc:docMk/>
            <pc:sldMk cId="2627715793" sldId="293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6T12:22:49.951" v="11139" actId="20577"/>
          <ac:spMkLst>
            <pc:docMk/>
            <pc:sldMk cId="2627715793" sldId="293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6T12:23:00.064" v="11163" actId="20577"/>
          <ac:spMkLst>
            <pc:docMk/>
            <pc:sldMk cId="2627715793" sldId="293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6T12:23:42.877" v="11286" actId="20577"/>
          <ac:spMkLst>
            <pc:docMk/>
            <pc:sldMk cId="2627715793" sldId="293"/>
            <ac:spMk id="25" creationId="{611ABCA3-6BC8-1CF3-4986-0EA0FA0C30DA}"/>
          </ac:spMkLst>
        </pc:spChg>
      </pc:sldChg>
      <pc:sldChg chg="add del">
        <pc:chgData name="Wanderson Faustino Patricio" userId="278ab605-dbbe-4b5e-babe-0cd2831a4555" providerId="ADAL" clId="{9FB1E1CA-E7B1-4F56-8BBF-A5226293AD4F}" dt="2024-09-16T12:14:15.344" v="10342" actId="47"/>
        <pc:sldMkLst>
          <pc:docMk/>
          <pc:sldMk cId="3594454600" sldId="293"/>
        </pc:sldMkLst>
      </pc:sldChg>
      <pc:sldChg chg="modSp add del mod">
        <pc:chgData name="Wanderson Faustino Patricio" userId="278ab605-dbbe-4b5e-babe-0cd2831a4555" providerId="ADAL" clId="{9FB1E1CA-E7B1-4F56-8BBF-A5226293AD4F}" dt="2024-09-16T12:19:51.242" v="10852" actId="47"/>
        <pc:sldMkLst>
          <pc:docMk/>
          <pc:sldMk cId="3721714690" sldId="293"/>
        </pc:sldMkLst>
        <pc:spChg chg="mod">
          <ac:chgData name="Wanderson Faustino Patricio" userId="278ab605-dbbe-4b5e-babe-0cd2831a4555" providerId="ADAL" clId="{9FB1E1CA-E7B1-4F56-8BBF-A5226293AD4F}" dt="2024-09-16T12:19:44.758" v="10850" actId="21"/>
          <ac:spMkLst>
            <pc:docMk/>
            <pc:sldMk cId="3721714690" sldId="293"/>
            <ac:spMk id="25" creationId="{611ABCA3-6BC8-1CF3-4986-0EA0FA0C30DA}"/>
          </ac:spMkLst>
        </pc:spChg>
      </pc:sldChg>
      <pc:sldChg chg="add del">
        <pc:chgData name="Wanderson Faustino Patricio" userId="278ab605-dbbe-4b5e-babe-0cd2831a4555" providerId="ADAL" clId="{9FB1E1CA-E7B1-4F56-8BBF-A5226293AD4F}" dt="2024-09-16T12:06:24.447" v="9721"/>
        <pc:sldMkLst>
          <pc:docMk/>
          <pc:sldMk cId="842654280" sldId="294"/>
        </pc:sldMkLst>
      </pc:sldChg>
      <pc:sldChg chg="add del">
        <pc:chgData name="Wanderson Faustino Patricio" userId="278ab605-dbbe-4b5e-babe-0cd2831a4555" providerId="ADAL" clId="{9FB1E1CA-E7B1-4F56-8BBF-A5226293AD4F}" dt="2024-09-16T12:19:52.417" v="10853" actId="47"/>
        <pc:sldMkLst>
          <pc:docMk/>
          <pc:sldMk cId="3076825199" sldId="294"/>
        </pc:sldMkLst>
      </pc:sldChg>
      <pc:sldChg chg="modSp add mod">
        <pc:chgData name="Wanderson Faustino Patricio" userId="278ab605-dbbe-4b5e-babe-0cd2831a4555" providerId="ADAL" clId="{9FB1E1CA-E7B1-4F56-8BBF-A5226293AD4F}" dt="2024-09-16T12:26:19.126" v="11689" actId="20577"/>
        <pc:sldMkLst>
          <pc:docMk/>
          <pc:sldMk cId="3756944758" sldId="294"/>
        </pc:sldMkLst>
        <pc:spChg chg="mod">
          <ac:chgData name="Wanderson Faustino Patricio" userId="278ab605-dbbe-4b5e-babe-0cd2831a4555" providerId="ADAL" clId="{9FB1E1CA-E7B1-4F56-8BBF-A5226293AD4F}" dt="2024-09-16T12:24:08.803" v="11355" actId="20577"/>
          <ac:spMkLst>
            <pc:docMk/>
            <pc:sldMk cId="3756944758" sldId="294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2:24:26.024" v="11381" actId="20577"/>
          <ac:spMkLst>
            <pc:docMk/>
            <pc:sldMk cId="3756944758" sldId="294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6T12:24:33.153" v="11395" actId="20577"/>
          <ac:spMkLst>
            <pc:docMk/>
            <pc:sldMk cId="3756944758" sldId="294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6T12:25:37.263" v="11592" actId="20577"/>
          <ac:spMkLst>
            <pc:docMk/>
            <pc:sldMk cId="3756944758" sldId="294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6T12:25:49.513" v="11615" actId="20577"/>
          <ac:spMkLst>
            <pc:docMk/>
            <pc:sldMk cId="3756944758" sldId="294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6T12:26:19.126" v="11689" actId="20577"/>
          <ac:spMkLst>
            <pc:docMk/>
            <pc:sldMk cId="3756944758" sldId="294"/>
            <ac:spMk id="25" creationId="{611ABCA3-6BC8-1CF3-4986-0EA0FA0C30DA}"/>
          </ac:spMkLst>
        </pc:spChg>
      </pc:sldChg>
      <pc:sldChg chg="add del">
        <pc:chgData name="Wanderson Faustino Patricio" userId="278ab605-dbbe-4b5e-babe-0cd2831a4555" providerId="ADAL" clId="{9FB1E1CA-E7B1-4F56-8BBF-A5226293AD4F}" dt="2024-09-16T12:19:53.340" v="10854" actId="47"/>
        <pc:sldMkLst>
          <pc:docMk/>
          <pc:sldMk cId="215459039" sldId="295"/>
        </pc:sldMkLst>
      </pc:sldChg>
      <pc:sldChg chg="modSp add del mod">
        <pc:chgData name="Wanderson Faustino Patricio" userId="278ab605-dbbe-4b5e-babe-0cd2831a4555" providerId="ADAL" clId="{9FB1E1CA-E7B1-4F56-8BBF-A5226293AD4F}" dt="2024-09-16T12:27:18.735" v="11777" actId="47"/>
        <pc:sldMkLst>
          <pc:docMk/>
          <pc:sldMk cId="3527222508" sldId="295"/>
        </pc:sldMkLst>
        <pc:spChg chg="mod">
          <ac:chgData name="Wanderson Faustino Patricio" userId="278ab605-dbbe-4b5e-babe-0cd2831a4555" providerId="ADAL" clId="{9FB1E1CA-E7B1-4F56-8BBF-A5226293AD4F}" dt="2024-09-16T12:26:58.335" v="11752" actId="20577"/>
          <ac:spMkLst>
            <pc:docMk/>
            <pc:sldMk cId="3527222508" sldId="295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2:27:12.943" v="11776" actId="20577"/>
          <ac:spMkLst>
            <pc:docMk/>
            <pc:sldMk cId="3527222508" sldId="295"/>
            <ac:spMk id="10" creationId="{F298E4A9-7277-3DDD-4234-B937A593D6FA}"/>
          </ac:spMkLst>
        </pc:spChg>
      </pc:sldChg>
      <pc:sldChg chg="add del">
        <pc:chgData name="Wanderson Faustino Patricio" userId="278ab605-dbbe-4b5e-babe-0cd2831a4555" providerId="ADAL" clId="{9FB1E1CA-E7B1-4F56-8BBF-A5226293AD4F}" dt="2024-09-16T12:19:53.975" v="10855" actId="47"/>
        <pc:sldMkLst>
          <pc:docMk/>
          <pc:sldMk cId="616782237" sldId="296"/>
        </pc:sldMkLst>
      </pc:sldChg>
      <pc:sldChg chg="add del">
        <pc:chgData name="Wanderson Faustino Patricio" userId="278ab605-dbbe-4b5e-babe-0cd2831a4555" providerId="ADAL" clId="{9FB1E1CA-E7B1-4F56-8BBF-A5226293AD4F}" dt="2024-09-16T12:27:18.784" v="11778" actId="47"/>
        <pc:sldMkLst>
          <pc:docMk/>
          <pc:sldMk cId="1390877055" sldId="296"/>
        </pc:sldMkLst>
      </pc:sldChg>
      <pc:sldChg chg="modSp add mod">
        <pc:chgData name="Wanderson Faustino Patricio" userId="278ab605-dbbe-4b5e-babe-0cd2831a4555" providerId="ADAL" clId="{9FB1E1CA-E7B1-4F56-8BBF-A5226293AD4F}" dt="2024-09-16T12:33:11.822" v="12489" actId="20577"/>
        <pc:sldMkLst>
          <pc:docMk/>
          <pc:sldMk cId="2238631536" sldId="297"/>
        </pc:sldMkLst>
        <pc:spChg chg="mod">
          <ac:chgData name="Wanderson Faustino Patricio" userId="278ab605-dbbe-4b5e-babe-0cd2831a4555" providerId="ADAL" clId="{9FB1E1CA-E7B1-4F56-8BBF-A5226293AD4F}" dt="2024-09-16T12:29:58.207" v="12049" actId="20577"/>
          <ac:spMkLst>
            <pc:docMk/>
            <pc:sldMk cId="2238631536" sldId="297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2:30:10.872" v="12073" actId="20577"/>
          <ac:spMkLst>
            <pc:docMk/>
            <pc:sldMk cId="2238631536" sldId="297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6T12:31:04.544" v="12212" actId="20577"/>
          <ac:spMkLst>
            <pc:docMk/>
            <pc:sldMk cId="2238631536" sldId="297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6T12:32:12.557" v="12351" actId="20577"/>
          <ac:spMkLst>
            <pc:docMk/>
            <pc:sldMk cId="2238631536" sldId="297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6T12:32:31.013" v="12375" actId="20577"/>
          <ac:spMkLst>
            <pc:docMk/>
            <pc:sldMk cId="2238631536" sldId="297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6T12:33:11.822" v="12489" actId="20577"/>
          <ac:spMkLst>
            <pc:docMk/>
            <pc:sldMk cId="2238631536" sldId="297"/>
            <ac:spMk id="25" creationId="{611ABCA3-6BC8-1CF3-4986-0EA0FA0C30DA}"/>
          </ac:spMkLst>
        </pc:spChg>
        <pc:spChg chg="mod">
          <ac:chgData name="Wanderson Faustino Patricio" userId="278ab605-dbbe-4b5e-babe-0cd2831a4555" providerId="ADAL" clId="{9FB1E1CA-E7B1-4F56-8BBF-A5226293AD4F}" dt="2024-09-16T12:30:46.599" v="12197" actId="20577"/>
          <ac:spMkLst>
            <pc:docMk/>
            <pc:sldMk cId="2238631536" sldId="297"/>
            <ac:spMk id="28" creationId="{2F7C6310-16ED-9753-ECA7-87C423655BF5}"/>
          </ac:spMkLst>
        </pc:spChg>
      </pc:sldChg>
      <pc:sldChg chg="add del">
        <pc:chgData name="Wanderson Faustino Patricio" userId="278ab605-dbbe-4b5e-babe-0cd2831a4555" providerId="ADAL" clId="{9FB1E1CA-E7B1-4F56-8BBF-A5226293AD4F}" dt="2024-09-16T12:19:57.205" v="10856" actId="47"/>
        <pc:sldMkLst>
          <pc:docMk/>
          <pc:sldMk cId="4007392358" sldId="297"/>
        </pc:sldMkLst>
      </pc:sldChg>
      <pc:sldChg chg="add del">
        <pc:chgData name="Wanderson Faustino Patricio" userId="278ab605-dbbe-4b5e-babe-0cd2831a4555" providerId="ADAL" clId="{9FB1E1CA-E7B1-4F56-8BBF-A5226293AD4F}" dt="2024-09-16T12:18:49.293" v="10723"/>
        <pc:sldMkLst>
          <pc:docMk/>
          <pc:sldMk cId="3140812231" sldId="298"/>
        </pc:sldMkLst>
      </pc:sldChg>
      <pc:sldChg chg="modSp add mod">
        <pc:chgData name="Wanderson Faustino Patricio" userId="278ab605-dbbe-4b5e-babe-0cd2831a4555" providerId="ADAL" clId="{9FB1E1CA-E7B1-4F56-8BBF-A5226293AD4F}" dt="2024-09-16T12:35:27.808" v="12730" actId="20577"/>
        <pc:sldMkLst>
          <pc:docMk/>
          <pc:sldMk cId="3776216333" sldId="298"/>
        </pc:sldMkLst>
        <pc:spChg chg="mod">
          <ac:chgData name="Wanderson Faustino Patricio" userId="278ab605-dbbe-4b5e-babe-0cd2831a4555" providerId="ADAL" clId="{9FB1E1CA-E7B1-4F56-8BBF-A5226293AD4F}" dt="2024-09-16T12:34:12.680" v="12532" actId="20577"/>
          <ac:spMkLst>
            <pc:docMk/>
            <pc:sldMk cId="3776216333" sldId="298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2:34:35.534" v="12603" actId="20577"/>
          <ac:spMkLst>
            <pc:docMk/>
            <pc:sldMk cId="3776216333" sldId="298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6T12:35:15.018" v="12723" actId="20577"/>
          <ac:spMkLst>
            <pc:docMk/>
            <pc:sldMk cId="3776216333" sldId="298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6T12:35:20.340" v="12728" actId="20577"/>
          <ac:spMkLst>
            <pc:docMk/>
            <pc:sldMk cId="3776216333" sldId="298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6T12:35:27.808" v="12730" actId="20577"/>
          <ac:spMkLst>
            <pc:docMk/>
            <pc:sldMk cId="3776216333" sldId="298"/>
            <ac:spMk id="25" creationId="{611ABCA3-6BC8-1CF3-4986-0EA0FA0C30DA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6T12:41:25.007" v="13588" actId="20577"/>
        <pc:sldMkLst>
          <pc:docMk/>
          <pc:sldMk cId="621570790" sldId="299"/>
        </pc:sldMkLst>
        <pc:spChg chg="mod">
          <ac:chgData name="Wanderson Faustino Patricio" userId="278ab605-dbbe-4b5e-babe-0cd2831a4555" providerId="ADAL" clId="{9FB1E1CA-E7B1-4F56-8BBF-A5226293AD4F}" dt="2024-09-16T12:39:17.205" v="13223" actId="20577"/>
          <ac:spMkLst>
            <pc:docMk/>
            <pc:sldMk cId="621570790" sldId="299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2:39:30.245" v="13251" actId="20577"/>
          <ac:spMkLst>
            <pc:docMk/>
            <pc:sldMk cId="621570790" sldId="299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6T12:39:43.623" v="13296" actId="20577"/>
          <ac:spMkLst>
            <pc:docMk/>
            <pc:sldMk cId="621570790" sldId="299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6T12:40:44.405" v="13493" actId="20577"/>
          <ac:spMkLst>
            <pc:docMk/>
            <pc:sldMk cId="621570790" sldId="299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6T12:40:54.797" v="13521" actId="20577"/>
          <ac:spMkLst>
            <pc:docMk/>
            <pc:sldMk cId="621570790" sldId="299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6T12:41:25.007" v="13588" actId="20577"/>
          <ac:spMkLst>
            <pc:docMk/>
            <pc:sldMk cId="621570790" sldId="299"/>
            <ac:spMk id="25" creationId="{611ABCA3-6BC8-1CF3-4986-0EA0FA0C30DA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6T12:29:10.700" v="12017" actId="20577"/>
        <pc:sldMkLst>
          <pc:docMk/>
          <pc:sldMk cId="2866203869" sldId="300"/>
        </pc:sldMkLst>
        <pc:spChg chg="mod">
          <ac:chgData name="Wanderson Faustino Patricio" userId="278ab605-dbbe-4b5e-babe-0cd2831a4555" providerId="ADAL" clId="{9FB1E1CA-E7B1-4F56-8BBF-A5226293AD4F}" dt="2024-09-16T12:27:48.616" v="11842" actId="20577"/>
          <ac:spMkLst>
            <pc:docMk/>
            <pc:sldMk cId="2866203869" sldId="300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2:29:10.700" v="12017" actId="20577"/>
          <ac:spMkLst>
            <pc:docMk/>
            <pc:sldMk cId="2866203869" sldId="300"/>
            <ac:spMk id="19" creationId="{1F62A882-2AC2-8F26-2A42-1587FD19B9B2}"/>
          </ac:spMkLst>
        </pc:spChg>
      </pc:sldChg>
      <pc:sldChg chg="modSp add mod">
        <pc:chgData name="Wanderson Faustino Patricio" userId="278ab605-dbbe-4b5e-babe-0cd2831a4555" providerId="ADAL" clId="{9FB1E1CA-E7B1-4F56-8BBF-A5226293AD4F}" dt="2024-09-16T12:38:47.243" v="13167" actId="20577"/>
        <pc:sldMkLst>
          <pc:docMk/>
          <pc:sldMk cId="3465771267" sldId="301"/>
        </pc:sldMkLst>
        <pc:spChg chg="mod">
          <ac:chgData name="Wanderson Faustino Patricio" userId="278ab605-dbbe-4b5e-babe-0cd2831a4555" providerId="ADAL" clId="{9FB1E1CA-E7B1-4F56-8BBF-A5226293AD4F}" dt="2024-09-16T12:36:02.347" v="12761" actId="20577"/>
          <ac:spMkLst>
            <pc:docMk/>
            <pc:sldMk cId="3465771267" sldId="301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9FB1E1CA-E7B1-4F56-8BBF-A5226293AD4F}" dt="2024-09-16T12:36:12.263" v="12783" actId="20577"/>
          <ac:spMkLst>
            <pc:docMk/>
            <pc:sldMk cId="3465771267" sldId="301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9FB1E1CA-E7B1-4F56-8BBF-A5226293AD4F}" dt="2024-09-16T12:36:34.108" v="12826" actId="20577"/>
          <ac:spMkLst>
            <pc:docMk/>
            <pc:sldMk cId="3465771267" sldId="301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9FB1E1CA-E7B1-4F56-8BBF-A5226293AD4F}" dt="2024-09-16T12:36:43.444" v="12846" actId="20577"/>
          <ac:spMkLst>
            <pc:docMk/>
            <pc:sldMk cId="3465771267" sldId="301"/>
            <ac:spMk id="16" creationId="{96C9D40D-CDA2-F182-DA32-C1D3D756908A}"/>
          </ac:spMkLst>
        </pc:spChg>
        <pc:spChg chg="mod">
          <ac:chgData name="Wanderson Faustino Patricio" userId="278ab605-dbbe-4b5e-babe-0cd2831a4555" providerId="ADAL" clId="{9FB1E1CA-E7B1-4F56-8BBF-A5226293AD4F}" dt="2024-09-16T12:37:23.177" v="12961" actId="20577"/>
          <ac:spMkLst>
            <pc:docMk/>
            <pc:sldMk cId="3465771267" sldId="301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9FB1E1CA-E7B1-4F56-8BBF-A5226293AD4F}" dt="2024-09-16T12:37:33.500" v="12986" actId="20577"/>
          <ac:spMkLst>
            <pc:docMk/>
            <pc:sldMk cId="3465771267" sldId="301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9FB1E1CA-E7B1-4F56-8BBF-A5226293AD4F}" dt="2024-09-16T12:38:21.991" v="13096" actId="20577"/>
          <ac:spMkLst>
            <pc:docMk/>
            <pc:sldMk cId="3465771267" sldId="301"/>
            <ac:spMk id="25" creationId="{611ABCA3-6BC8-1CF3-4986-0EA0FA0C30DA}"/>
          </ac:spMkLst>
        </pc:spChg>
        <pc:spChg chg="mod">
          <ac:chgData name="Wanderson Faustino Patricio" userId="278ab605-dbbe-4b5e-babe-0cd2831a4555" providerId="ADAL" clId="{9FB1E1CA-E7B1-4F56-8BBF-A5226293AD4F}" dt="2024-09-16T12:38:47.243" v="13167" actId="20577"/>
          <ac:spMkLst>
            <pc:docMk/>
            <pc:sldMk cId="3465771267" sldId="301"/>
            <ac:spMk id="28" creationId="{2F7C6310-16ED-9753-ECA7-87C423655BF5}"/>
          </ac:spMkLst>
        </pc:spChg>
      </pc:sldChg>
    </pc:docChg>
  </pc:docChgLst>
  <pc:docChgLst>
    <pc:chgData name="Wanderson Faustino Patricio" userId="278ab605-dbbe-4b5e-babe-0cd2831a4555" providerId="ADAL" clId="{E1522218-550D-4970-ADBF-306319243728}"/>
    <pc:docChg chg="undo custSel addSld delSld modSld">
      <pc:chgData name="Wanderson Faustino Patricio" userId="278ab605-dbbe-4b5e-babe-0cd2831a4555" providerId="ADAL" clId="{E1522218-550D-4970-ADBF-306319243728}" dt="2024-08-09T17:00:23.620" v="5824" actId="313"/>
      <pc:docMkLst>
        <pc:docMk/>
      </pc:docMkLst>
      <pc:sldChg chg="modSp mod">
        <pc:chgData name="Wanderson Faustino Patricio" userId="278ab605-dbbe-4b5e-babe-0cd2831a4555" providerId="ADAL" clId="{E1522218-550D-4970-ADBF-306319243728}" dt="2024-08-09T15:28:40.512" v="1129" actId="20577"/>
        <pc:sldMkLst>
          <pc:docMk/>
          <pc:sldMk cId="809705902" sldId="256"/>
        </pc:sldMkLst>
        <pc:spChg chg="mod">
          <ac:chgData name="Wanderson Faustino Patricio" userId="278ab605-dbbe-4b5e-babe-0cd2831a4555" providerId="ADAL" clId="{E1522218-550D-4970-ADBF-306319243728}" dt="2024-08-09T15:28:40.512" v="1129" actId="20577"/>
          <ac:spMkLst>
            <pc:docMk/>
            <pc:sldMk cId="809705902" sldId="256"/>
            <ac:spMk id="6" creationId="{6F1F266D-71C9-A431-E336-550079BA3F6A}"/>
          </ac:spMkLst>
        </pc:spChg>
      </pc:sldChg>
      <pc:sldChg chg="addSp delSp modSp mod">
        <pc:chgData name="Wanderson Faustino Patricio" userId="278ab605-dbbe-4b5e-babe-0cd2831a4555" providerId="ADAL" clId="{E1522218-550D-4970-ADBF-306319243728}" dt="2024-08-09T15:26:58.956" v="1074" actId="20577"/>
        <pc:sldMkLst>
          <pc:docMk/>
          <pc:sldMk cId="1184615479" sldId="257"/>
        </pc:sldMkLst>
        <pc:spChg chg="add del mod">
          <ac:chgData name="Wanderson Faustino Patricio" userId="278ab605-dbbe-4b5e-babe-0cd2831a4555" providerId="ADAL" clId="{E1522218-550D-4970-ADBF-306319243728}" dt="2024-08-09T15:23:59.141" v="854" actId="255"/>
          <ac:spMkLst>
            <pc:docMk/>
            <pc:sldMk cId="1184615479" sldId="257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E1522218-550D-4970-ADBF-306319243728}" dt="2024-08-09T15:24:07.507" v="855" actId="255"/>
          <ac:spMkLst>
            <pc:docMk/>
            <pc:sldMk cId="1184615479" sldId="257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E1522218-550D-4970-ADBF-306319243728}" dt="2024-08-09T15:19:51.018" v="494" actId="242"/>
          <ac:spMkLst>
            <pc:docMk/>
            <pc:sldMk cId="1184615479" sldId="257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E1522218-550D-4970-ADBF-306319243728}" dt="2024-08-09T15:24:22.320" v="857" actId="255"/>
          <ac:spMkLst>
            <pc:docMk/>
            <pc:sldMk cId="1184615479" sldId="257"/>
            <ac:spMk id="16" creationId="{96C9D40D-CDA2-F182-DA32-C1D3D756908A}"/>
          </ac:spMkLst>
        </pc:spChg>
        <pc:spChg chg="mod">
          <ac:chgData name="Wanderson Faustino Patricio" userId="278ab605-dbbe-4b5e-babe-0cd2831a4555" providerId="ADAL" clId="{E1522218-550D-4970-ADBF-306319243728}" dt="2024-08-09T15:22:56.868" v="853" actId="20577"/>
          <ac:spMkLst>
            <pc:docMk/>
            <pc:sldMk cId="1184615479" sldId="257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E1522218-550D-4970-ADBF-306319243728}" dt="2024-08-09T15:25:23.778" v="874" actId="20577"/>
          <ac:spMkLst>
            <pc:docMk/>
            <pc:sldMk cId="1184615479" sldId="257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E1522218-550D-4970-ADBF-306319243728}" dt="2024-08-09T15:26:58.956" v="1074" actId="20577"/>
          <ac:spMkLst>
            <pc:docMk/>
            <pc:sldMk cId="1184615479" sldId="257"/>
            <ac:spMk id="25" creationId="{611ABCA3-6BC8-1CF3-4986-0EA0FA0C30DA}"/>
          </ac:spMkLst>
        </pc:spChg>
        <pc:spChg chg="add mod">
          <ac:chgData name="Wanderson Faustino Patricio" userId="278ab605-dbbe-4b5e-babe-0cd2831a4555" providerId="ADAL" clId="{E1522218-550D-4970-ADBF-306319243728}" dt="2024-08-09T15:11:46.339" v="1" actId="767"/>
          <ac:spMkLst>
            <pc:docMk/>
            <pc:sldMk cId="1184615479" sldId="257"/>
            <ac:spMk id="32" creationId="{49FEAFAF-6A4B-C3DC-4494-C5FA1CB4707D}"/>
          </ac:spMkLst>
        </pc:spChg>
        <pc:spChg chg="mod">
          <ac:chgData name="Wanderson Faustino Patricio" userId="278ab605-dbbe-4b5e-babe-0cd2831a4555" providerId="ADAL" clId="{E1522218-550D-4970-ADBF-306319243728}" dt="2024-08-09T15:13:00.046" v="6" actId="207"/>
          <ac:spMkLst>
            <pc:docMk/>
            <pc:sldMk cId="1184615479" sldId="257"/>
            <ac:spMk id="33" creationId="{57655911-E404-AE2C-F304-EEB6B37F4565}"/>
          </ac:spMkLst>
        </pc:spChg>
        <pc:spChg chg="add del mod">
          <ac:chgData name="Wanderson Faustino Patricio" userId="278ab605-dbbe-4b5e-babe-0cd2831a4555" providerId="ADAL" clId="{E1522218-550D-4970-ADBF-306319243728}" dt="2024-08-09T15:16:26.860" v="117" actId="478"/>
          <ac:spMkLst>
            <pc:docMk/>
            <pc:sldMk cId="1184615479" sldId="257"/>
            <ac:spMk id="34" creationId="{BBC8C0A9-9AB4-8735-D446-8FB66A194F7C}"/>
          </ac:spMkLst>
        </pc:spChg>
      </pc:sldChg>
      <pc:sldChg chg="new del">
        <pc:chgData name="Wanderson Faustino Patricio" userId="278ab605-dbbe-4b5e-babe-0cd2831a4555" providerId="ADAL" clId="{E1522218-550D-4970-ADBF-306319243728}" dt="2024-08-09T15:13:12.446" v="8" actId="47"/>
        <pc:sldMkLst>
          <pc:docMk/>
          <pc:sldMk cId="1229486874" sldId="258"/>
        </pc:sldMkLst>
      </pc:sldChg>
      <pc:sldChg chg="add del">
        <pc:chgData name="Wanderson Faustino Patricio" userId="278ab605-dbbe-4b5e-babe-0cd2831a4555" providerId="ADAL" clId="{E1522218-550D-4970-ADBF-306319243728}" dt="2024-08-09T15:28:50.508" v="1130" actId="47"/>
        <pc:sldMkLst>
          <pc:docMk/>
          <pc:sldMk cId="1896883776" sldId="258"/>
        </pc:sldMkLst>
      </pc:sldChg>
      <pc:sldChg chg="modSp add mod">
        <pc:chgData name="Wanderson Faustino Patricio" userId="278ab605-dbbe-4b5e-babe-0cd2831a4555" providerId="ADAL" clId="{E1522218-550D-4970-ADBF-306319243728}" dt="2024-08-09T17:00:13.180" v="5821" actId="313"/>
        <pc:sldMkLst>
          <pc:docMk/>
          <pc:sldMk cId="2020290696" sldId="258"/>
        </pc:sldMkLst>
        <pc:spChg chg="mod">
          <ac:chgData name="Wanderson Faustino Patricio" userId="278ab605-dbbe-4b5e-babe-0cd2831a4555" providerId="ADAL" clId="{E1522218-550D-4970-ADBF-306319243728}" dt="2024-08-09T15:30:58.884" v="1214" actId="20577"/>
          <ac:spMkLst>
            <pc:docMk/>
            <pc:sldMk cId="2020290696" sldId="258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E1522218-550D-4970-ADBF-306319243728}" dt="2024-08-09T15:34:46.278" v="1395" actId="255"/>
          <ac:spMkLst>
            <pc:docMk/>
            <pc:sldMk cId="2020290696" sldId="258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E1522218-550D-4970-ADBF-306319243728}" dt="2024-08-09T17:00:08.313" v="5820" actId="2"/>
          <ac:spMkLst>
            <pc:docMk/>
            <pc:sldMk cId="2020290696" sldId="258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E1522218-550D-4970-ADBF-306319243728}" dt="2024-08-09T15:36:04.653" v="1483" actId="20577"/>
          <ac:spMkLst>
            <pc:docMk/>
            <pc:sldMk cId="2020290696" sldId="258"/>
            <ac:spMk id="16" creationId="{96C9D40D-CDA2-F182-DA32-C1D3D756908A}"/>
          </ac:spMkLst>
        </pc:spChg>
        <pc:spChg chg="mod">
          <ac:chgData name="Wanderson Faustino Patricio" userId="278ab605-dbbe-4b5e-babe-0cd2831a4555" providerId="ADAL" clId="{E1522218-550D-4970-ADBF-306319243728}" dt="2024-08-09T15:40:33.140" v="2179" actId="20577"/>
          <ac:spMkLst>
            <pc:docMk/>
            <pc:sldMk cId="2020290696" sldId="258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E1522218-550D-4970-ADBF-306319243728}" dt="2024-08-09T15:40:42.130" v="2196" actId="20577"/>
          <ac:spMkLst>
            <pc:docMk/>
            <pc:sldMk cId="2020290696" sldId="258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E1522218-550D-4970-ADBF-306319243728}" dt="2024-08-09T15:43:05.708" v="2579" actId="20577"/>
          <ac:spMkLst>
            <pc:docMk/>
            <pc:sldMk cId="2020290696" sldId="258"/>
            <ac:spMk id="25" creationId="{611ABCA3-6BC8-1CF3-4986-0EA0FA0C30DA}"/>
          </ac:spMkLst>
        </pc:spChg>
        <pc:spChg chg="mod">
          <ac:chgData name="Wanderson Faustino Patricio" userId="278ab605-dbbe-4b5e-babe-0cd2831a4555" providerId="ADAL" clId="{E1522218-550D-4970-ADBF-306319243728}" dt="2024-08-09T17:00:13.180" v="5821" actId="313"/>
          <ac:spMkLst>
            <pc:docMk/>
            <pc:sldMk cId="2020290696" sldId="258"/>
            <ac:spMk id="28" creationId="{2F7C6310-16ED-9753-ECA7-87C423655BF5}"/>
          </ac:spMkLst>
        </pc:spChg>
      </pc:sldChg>
      <pc:sldChg chg="new del">
        <pc:chgData name="Wanderson Faustino Patricio" userId="278ab605-dbbe-4b5e-babe-0cd2831a4555" providerId="ADAL" clId="{E1522218-550D-4970-ADBF-306319243728}" dt="2024-08-09T15:49:56.418" v="3161" actId="680"/>
        <pc:sldMkLst>
          <pc:docMk/>
          <pc:sldMk cId="2590091004" sldId="259"/>
        </pc:sldMkLst>
      </pc:sldChg>
      <pc:sldChg chg="modSp add mod">
        <pc:chgData name="Wanderson Faustino Patricio" userId="278ab605-dbbe-4b5e-babe-0cd2831a4555" providerId="ADAL" clId="{E1522218-550D-4970-ADBF-306319243728}" dt="2024-08-09T17:00:21.780" v="5823" actId="313"/>
        <pc:sldMkLst>
          <pc:docMk/>
          <pc:sldMk cId="3528965947" sldId="259"/>
        </pc:sldMkLst>
        <pc:spChg chg="mod">
          <ac:chgData name="Wanderson Faustino Patricio" userId="278ab605-dbbe-4b5e-babe-0cd2831a4555" providerId="ADAL" clId="{E1522218-550D-4970-ADBF-306319243728}" dt="2024-08-09T15:51:53.970" v="3257" actId="20577"/>
          <ac:spMkLst>
            <pc:docMk/>
            <pc:sldMk cId="3528965947" sldId="259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E1522218-550D-4970-ADBF-306319243728}" dt="2024-08-09T15:57:05.106" v="3459" actId="20577"/>
          <ac:spMkLst>
            <pc:docMk/>
            <pc:sldMk cId="3528965947" sldId="259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E1522218-550D-4970-ADBF-306319243728}" dt="2024-08-09T17:00:19.245" v="5822" actId="2"/>
          <ac:spMkLst>
            <pc:docMk/>
            <pc:sldMk cId="3528965947" sldId="259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E1522218-550D-4970-ADBF-306319243728}" dt="2024-08-09T15:58:28.302" v="3605" actId="20577"/>
          <ac:spMkLst>
            <pc:docMk/>
            <pc:sldMk cId="3528965947" sldId="259"/>
            <ac:spMk id="16" creationId="{96C9D40D-CDA2-F182-DA32-C1D3D756908A}"/>
          </ac:spMkLst>
        </pc:spChg>
        <pc:spChg chg="mod">
          <ac:chgData name="Wanderson Faustino Patricio" userId="278ab605-dbbe-4b5e-babe-0cd2831a4555" providerId="ADAL" clId="{E1522218-550D-4970-ADBF-306319243728}" dt="2024-08-09T16:00:10.047" v="3843" actId="20577"/>
          <ac:spMkLst>
            <pc:docMk/>
            <pc:sldMk cId="3528965947" sldId="259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E1522218-550D-4970-ADBF-306319243728}" dt="2024-08-09T17:00:21.780" v="5823" actId="313"/>
          <ac:spMkLst>
            <pc:docMk/>
            <pc:sldMk cId="3528965947" sldId="259"/>
            <ac:spMk id="28" creationId="{2F7C6310-16ED-9753-ECA7-87C423655BF5}"/>
          </ac:spMkLst>
        </pc:spChg>
      </pc:sldChg>
      <pc:sldChg chg="modSp add mod">
        <pc:chgData name="Wanderson Faustino Patricio" userId="278ab605-dbbe-4b5e-babe-0cd2831a4555" providerId="ADAL" clId="{E1522218-550D-4970-ADBF-306319243728}" dt="2024-08-09T17:00:23.620" v="5824" actId="313"/>
        <pc:sldMkLst>
          <pc:docMk/>
          <pc:sldMk cId="1410061890" sldId="260"/>
        </pc:sldMkLst>
        <pc:spChg chg="mod">
          <ac:chgData name="Wanderson Faustino Patricio" userId="278ab605-dbbe-4b5e-babe-0cd2831a4555" providerId="ADAL" clId="{E1522218-550D-4970-ADBF-306319243728}" dt="2024-08-09T16:34:29.829" v="3867" actId="20577"/>
          <ac:spMkLst>
            <pc:docMk/>
            <pc:sldMk cId="1410061890" sldId="260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E1522218-550D-4970-ADBF-306319243728}" dt="2024-08-09T16:34:53.042" v="3892" actId="20577"/>
          <ac:spMkLst>
            <pc:docMk/>
            <pc:sldMk cId="1410061890" sldId="260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E1522218-550D-4970-ADBF-306319243728}" dt="2024-08-09T16:35:05.664" v="3893" actId="20577"/>
          <ac:spMkLst>
            <pc:docMk/>
            <pc:sldMk cId="1410061890" sldId="260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E1522218-550D-4970-ADBF-306319243728}" dt="2024-08-09T16:36:32.195" v="4114" actId="20577"/>
          <ac:spMkLst>
            <pc:docMk/>
            <pc:sldMk cId="1410061890" sldId="260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E1522218-550D-4970-ADBF-306319243728}" dt="2024-08-09T17:00:23.620" v="5824" actId="313"/>
          <ac:spMkLst>
            <pc:docMk/>
            <pc:sldMk cId="1410061890" sldId="260"/>
            <ac:spMk id="28" creationId="{2F7C6310-16ED-9753-ECA7-87C423655BF5}"/>
          </ac:spMkLst>
        </pc:spChg>
      </pc:sldChg>
      <pc:sldChg chg="add del">
        <pc:chgData name="Wanderson Faustino Patricio" userId="278ab605-dbbe-4b5e-babe-0cd2831a4555" providerId="ADAL" clId="{E1522218-550D-4970-ADBF-306319243728}" dt="2024-08-09T16:38:35.053" v="4117" actId="47"/>
        <pc:sldMkLst>
          <pc:docMk/>
          <pc:sldMk cId="1376698241" sldId="261"/>
        </pc:sldMkLst>
      </pc:sldChg>
      <pc:sldChg chg="modSp add mod">
        <pc:chgData name="Wanderson Faustino Patricio" userId="278ab605-dbbe-4b5e-babe-0cd2831a4555" providerId="ADAL" clId="{E1522218-550D-4970-ADBF-306319243728}" dt="2024-08-09T16:53:39.466" v="4982" actId="20577"/>
        <pc:sldMkLst>
          <pc:docMk/>
          <pc:sldMk cId="2642509557" sldId="262"/>
        </pc:sldMkLst>
        <pc:spChg chg="mod">
          <ac:chgData name="Wanderson Faustino Patricio" userId="278ab605-dbbe-4b5e-babe-0cd2831a4555" providerId="ADAL" clId="{E1522218-550D-4970-ADBF-306319243728}" dt="2024-08-09T16:53:39.466" v="4982" actId="20577"/>
          <ac:spMkLst>
            <pc:docMk/>
            <pc:sldMk cId="2642509557" sldId="262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E1522218-550D-4970-ADBF-306319243728}" dt="2024-08-09T16:42:36.699" v="4371" actId="20577"/>
          <ac:spMkLst>
            <pc:docMk/>
            <pc:sldMk cId="2642509557" sldId="262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E1522218-550D-4970-ADBF-306319243728}" dt="2024-08-09T16:44:07.648" v="4546" actId="20577"/>
          <ac:spMkLst>
            <pc:docMk/>
            <pc:sldMk cId="2642509557" sldId="262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E1522218-550D-4970-ADBF-306319243728}" dt="2024-08-09T16:41:49.087" v="4276" actId="20577"/>
          <ac:spMkLst>
            <pc:docMk/>
            <pc:sldMk cId="2642509557" sldId="262"/>
            <ac:spMk id="16" creationId="{96C9D40D-CDA2-F182-DA32-C1D3D756908A}"/>
          </ac:spMkLst>
        </pc:spChg>
        <pc:spChg chg="mod">
          <ac:chgData name="Wanderson Faustino Patricio" userId="278ab605-dbbe-4b5e-babe-0cd2831a4555" providerId="ADAL" clId="{E1522218-550D-4970-ADBF-306319243728}" dt="2024-08-09T16:45:26.705" v="4762" actId="20577"/>
          <ac:spMkLst>
            <pc:docMk/>
            <pc:sldMk cId="2642509557" sldId="262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E1522218-550D-4970-ADBF-306319243728}" dt="2024-08-09T16:45:33.566" v="4766" actId="20577"/>
          <ac:spMkLst>
            <pc:docMk/>
            <pc:sldMk cId="2642509557" sldId="262"/>
            <ac:spMk id="22" creationId="{9B76D63C-923B-0AD4-6C83-61A031646310}"/>
          </ac:spMkLst>
        </pc:spChg>
        <pc:spChg chg="mod">
          <ac:chgData name="Wanderson Faustino Patricio" userId="278ab605-dbbe-4b5e-babe-0cd2831a4555" providerId="ADAL" clId="{E1522218-550D-4970-ADBF-306319243728}" dt="2024-08-09T16:46:47.562" v="4977" actId="20577"/>
          <ac:spMkLst>
            <pc:docMk/>
            <pc:sldMk cId="2642509557" sldId="262"/>
            <ac:spMk id="25" creationId="{611ABCA3-6BC8-1CF3-4986-0EA0FA0C30DA}"/>
          </ac:spMkLst>
        </pc:spChg>
        <pc:spChg chg="mod">
          <ac:chgData name="Wanderson Faustino Patricio" userId="278ab605-dbbe-4b5e-babe-0cd2831a4555" providerId="ADAL" clId="{E1522218-550D-4970-ADBF-306319243728}" dt="2024-08-09T16:47:06.316" v="4979" actId="5793"/>
          <ac:spMkLst>
            <pc:docMk/>
            <pc:sldMk cId="2642509557" sldId="262"/>
            <ac:spMk id="28" creationId="{2F7C6310-16ED-9753-ECA7-87C423655BF5}"/>
          </ac:spMkLst>
        </pc:spChg>
      </pc:sldChg>
      <pc:sldChg chg="modSp add mod">
        <pc:chgData name="Wanderson Faustino Patricio" userId="278ab605-dbbe-4b5e-babe-0cd2831a4555" providerId="ADAL" clId="{E1522218-550D-4970-ADBF-306319243728}" dt="2024-08-09T16:59:03.426" v="5819" actId="20577"/>
        <pc:sldMkLst>
          <pc:docMk/>
          <pc:sldMk cId="3625588644" sldId="263"/>
        </pc:sldMkLst>
        <pc:spChg chg="mod">
          <ac:chgData name="Wanderson Faustino Patricio" userId="278ab605-dbbe-4b5e-babe-0cd2831a4555" providerId="ADAL" clId="{E1522218-550D-4970-ADBF-306319243728}" dt="2024-08-09T16:53:57.203" v="5015" actId="20577"/>
          <ac:spMkLst>
            <pc:docMk/>
            <pc:sldMk cId="3625588644" sldId="263"/>
            <ac:spMk id="7" creationId="{65B74B5E-7CBC-6146-0797-C9CDCD2BBA4E}"/>
          </ac:spMkLst>
        </pc:spChg>
        <pc:spChg chg="mod">
          <ac:chgData name="Wanderson Faustino Patricio" userId="278ab605-dbbe-4b5e-babe-0cd2831a4555" providerId="ADAL" clId="{E1522218-550D-4970-ADBF-306319243728}" dt="2024-08-09T16:54:11.305" v="5024" actId="20577"/>
          <ac:spMkLst>
            <pc:docMk/>
            <pc:sldMk cId="3625588644" sldId="263"/>
            <ac:spMk id="10" creationId="{F298E4A9-7277-3DDD-4234-B937A593D6FA}"/>
          </ac:spMkLst>
        </pc:spChg>
        <pc:spChg chg="mod">
          <ac:chgData name="Wanderson Faustino Patricio" userId="278ab605-dbbe-4b5e-babe-0cd2831a4555" providerId="ADAL" clId="{E1522218-550D-4970-ADBF-306319243728}" dt="2024-08-09T16:54:18.482" v="5025" actId="20577"/>
          <ac:spMkLst>
            <pc:docMk/>
            <pc:sldMk cId="3625588644" sldId="263"/>
            <ac:spMk id="13" creationId="{5C8B477B-60EA-FAAE-5B80-0F4DB05E3F91}"/>
          </ac:spMkLst>
        </pc:spChg>
        <pc:spChg chg="mod">
          <ac:chgData name="Wanderson Faustino Patricio" userId="278ab605-dbbe-4b5e-babe-0cd2831a4555" providerId="ADAL" clId="{E1522218-550D-4970-ADBF-306319243728}" dt="2024-08-09T16:55:40.554" v="5230" actId="20577"/>
          <ac:spMkLst>
            <pc:docMk/>
            <pc:sldMk cId="3625588644" sldId="263"/>
            <ac:spMk id="19" creationId="{1F62A882-2AC2-8F26-2A42-1587FD19B9B2}"/>
          </ac:spMkLst>
        </pc:spChg>
        <pc:spChg chg="mod">
          <ac:chgData name="Wanderson Faustino Patricio" userId="278ab605-dbbe-4b5e-babe-0cd2831a4555" providerId="ADAL" clId="{E1522218-550D-4970-ADBF-306319243728}" dt="2024-08-09T16:57:01.449" v="5473" actId="20577"/>
          <ac:spMkLst>
            <pc:docMk/>
            <pc:sldMk cId="3625588644" sldId="263"/>
            <ac:spMk id="25" creationId="{611ABCA3-6BC8-1CF3-4986-0EA0FA0C30DA}"/>
          </ac:spMkLst>
        </pc:spChg>
        <pc:spChg chg="mod">
          <ac:chgData name="Wanderson Faustino Patricio" userId="278ab605-dbbe-4b5e-babe-0cd2831a4555" providerId="ADAL" clId="{E1522218-550D-4970-ADBF-306319243728}" dt="2024-08-09T16:59:03.426" v="5819" actId="20577"/>
          <ac:spMkLst>
            <pc:docMk/>
            <pc:sldMk cId="3625588644" sldId="263"/>
            <ac:spMk id="28" creationId="{2F7C6310-16ED-9753-ECA7-87C423655BF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6F719FB-8311-C5EA-0A2C-F3D0BA98D4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4B3DB6-C0CC-FAA5-1469-F8A7E3ACF8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770E1-7E3D-4DD9-8399-2587166F2027}" type="datetimeFigureOut">
              <a:rPr lang="pt-BR" smtClean="0"/>
              <a:t>15/09/2024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5FEEE4-157A-E565-FBFE-20108F3C3C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4FF468-13B5-586C-F755-13F1BEE629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764D4-18D5-4990-8162-7B03FED1359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4356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B9E7F-42C2-4989-B731-DDE704B1D6D3}" type="datetimeFigureOut">
              <a:rPr lang="pt-BR" smtClean="0"/>
              <a:t>15/09/2024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BEC43-19B1-45BB-AF70-B3EF1A27FD3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2237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0529-FF3F-4DAF-A4B2-580204D4F19D}" type="datetime1">
              <a:rPr lang="pt-BR" smtClean="0"/>
              <a:t>15/09/2024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540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6807-6F79-454D-A78B-779BC0D7DF71}" type="datetime1">
              <a:rPr lang="pt-BR" smtClean="0"/>
              <a:t>15/09/2024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064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5A63-EB1C-45F6-AE61-5F61FF7CF931}" type="datetime1">
              <a:rPr lang="pt-BR" smtClean="0"/>
              <a:t>15/09/2024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27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73D9-751D-4183-A5F7-2326C9D11199}" type="datetime1">
              <a:rPr lang="pt-BR" smtClean="0"/>
              <a:t>15/09/2024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12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13B6-5787-41A4-A46A-82059BA40E89}" type="datetime1">
              <a:rPr lang="pt-BR" smtClean="0"/>
              <a:t>15/09/2024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2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09F8-E13F-4F8D-997B-917945EA2E58}" type="datetime1">
              <a:rPr lang="pt-BR" smtClean="0"/>
              <a:t>15/09/2024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8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96E17-4A4A-4A4F-9695-55C4AE1B7115}" type="datetime1">
              <a:rPr lang="pt-BR" smtClean="0"/>
              <a:t>15/09/2024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55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5F4B-05DF-4F74-AFF5-43F408D94F0B}" type="datetime1">
              <a:rPr lang="pt-BR" smtClean="0"/>
              <a:t>15/09/2024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906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F6CEB-D06F-4654-8B9E-3785BB12A0FA}" type="datetime1">
              <a:rPr lang="pt-BR" smtClean="0"/>
              <a:t>15/09/2024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63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52B7-10CE-44E7-8DCF-82698C26DA31}" type="datetime1">
              <a:rPr lang="pt-BR" smtClean="0"/>
              <a:t>15/09/2024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82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25B8-2D0C-4826-B352-6D8858FAA30F}" type="datetime1">
              <a:rPr lang="pt-BR" smtClean="0"/>
              <a:t>15/09/2024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390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9B90E4-9CD9-46B3-8F8B-4AB8C4E063C0}" type="datetime1">
              <a:rPr lang="pt-BR" smtClean="0"/>
              <a:t>15/09/2024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4EDB45-A01C-45B3-843C-2730B2CCA84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95498B-0145-33B4-40DD-ADB65719347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7938" y="63500"/>
            <a:ext cx="4651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#interna</a:t>
            </a:r>
          </a:p>
        </p:txBody>
      </p:sp>
    </p:spTree>
    <p:extLst>
      <p:ext uri="{BB962C8B-B14F-4D97-AF65-F5344CB8AC3E}">
        <p14:creationId xmlns:p14="http://schemas.microsoft.com/office/powerpoint/2010/main" val="364629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69C509-2DC1-6D68-6D28-322B7810C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9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17FF7E1-067A-962C-D07D-CAF4A558D1C4}"/>
              </a:ext>
            </a:extLst>
          </p:cNvPr>
          <p:cNvSpPr txBox="1"/>
          <p:nvPr/>
        </p:nvSpPr>
        <p:spPr>
          <a:xfrm>
            <a:off x="399081" y="883403"/>
            <a:ext cx="6059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masis MT Pro Black" panose="02040A04050005020304" pitchFamily="18" charset="0"/>
              </a:rPr>
              <a:t>PLANEJAMENTO DE INSTRUÇÃO DE CLASSE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1F266D-71C9-A431-E336-550079BA3F6A}"/>
              </a:ext>
            </a:extLst>
          </p:cNvPr>
          <p:cNvSpPr txBox="1"/>
          <p:nvPr/>
        </p:nvSpPr>
        <p:spPr>
          <a:xfrm>
            <a:off x="399081" y="8839573"/>
            <a:ext cx="6059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masis MT Pro Black" panose="02040A04050005020304" pitchFamily="18" charset="0"/>
              </a:rPr>
              <a:t>CLASSE: Guia e Guia de Exploração</a:t>
            </a:r>
          </a:p>
          <a:p>
            <a:r>
              <a:rPr lang="pt-BR" sz="2000" dirty="0">
                <a:latin typeface="Amasis MT Pro Black" panose="02040A04050005020304" pitchFamily="18" charset="0"/>
              </a:rPr>
              <a:t>INSTRUTOR: Wanderson Faustino Patricio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4C9BF5-E09B-459D-DC5E-1FD3A078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970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(Descoberta Espiritual) 3 – Descrever os dons espirituais mencionados nos escritos de Paulo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(Explicação dos dons)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Bíblia, quiz sobre dons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Explicação Oral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5701" y="2537703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irá explicar as passagens bíblicas que descrevem os dons espirituais (presentes nos escritos de Paulo). Após a explicação ele fará um quiz com os desbravadores para que eles possam refletir sobre quais os dons que eles possam ter.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Presença e participação na aula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avaliará se os desbravadores estavam atentos à sua explicação e refletiram sobre os seus dons.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10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2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(Descoberta Espiritual) 4 – Estudar a estrutura e serviço do santuário no Antigo Testamento e relacionar com o ministério pessoal de Jesus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(Explicação do espaço físico e rituais do santuário)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Bíblia, réplica do santuário (em maquete ou pelo computador, com slides, em papel impresso, etc.)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Explicação Oral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5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irá explicar como funcionavam os rituais do santuário, quais eram as partes que compunham o espaço físico do santuário, explicar a função do sumo sacerdote e relacionar a vida e ministério de Jesus refletida no santuário.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Avaliação escrita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irá analisar se os desbravadores entenderam o significado do santuário através da redação que se encontra ao final do requisito. Verificará se todos os pontos foram compreendidos corretamente e se eles entenderam o reflexo da vida de Cristo no santuário.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deve pedir aos desbravadores que, durante a semana anterior à aula do requisito, leiam os textos de Hebreus 7 e 8, Mateus 27:51 e Marcos 15:38 para a escrita da redação.</a:t>
            </a:r>
          </a:p>
          <a:p>
            <a:r>
              <a:rPr lang="pt-BR" sz="1200" dirty="0">
                <a:solidFill>
                  <a:schemeClr val="tx1"/>
                </a:solidFill>
              </a:rPr>
              <a:t>Dica: O instrutor pode convidar o pastor ou o ancião da igreja para o auxiliar a passar o requisito.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11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23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(Descoberta Espiritual) 5 – Ler e resumir as histórias de pioneiros adventistas.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 (Contar as histórias dos pioneiros)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Slides apresentando a vida dos pioneiros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Explicação Oral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3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irá entregar aos desbravadores as histórias de 3 pioneiros adventistas. Ele os dividirá em grupos e pedirá que resumam para o resto da classe a história desse pioneiro.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Avaliação oral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avaliará se os desbravadores estudaram a história dos pioneiros e conseguiram passar o que aprenderam para o restante da classe.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Caso algum desbravador apresente dificuldades em falar em público você poderá fazer a avaliação individualmente com ele. Porém, é recomendável que você converse com ele e tente auxiliá-lo com os seus medos. Não o force a falar, mas tente fazer com que ele se sinta à vontade para explicar a história.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12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129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(Servindo a outros) 1 – Ajudar a organizar e participar de uma das seguintes atividades.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(Esse requisito deverá ser feito em um momento externo ao horário da classe, pois precisa de mais tempo)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A definir pelo instrutor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Atividade prática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3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deverá escolher uma atividade de serviço ao próximo e ir junto com os desbravadores realizar essa atividade. Ela pode ser uma visita a alguém doente, entregar uma cesta básica a alguém doente, distribuição de sopa em uma praça, etc.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Participação na atividade.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somente poderá aprovar nesse requisito aqueles participarem ativamente da atividade.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13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06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(Servindo a outros) 2 – Discutir com sua unidade os métodos de evangelismo pessoal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 (Explicação dos métodos de evangelismo)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Bíblia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Explicação Oral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3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irá explicará aos desbravadores sobre os métodos evangelísticos apresentados pela bíblia e pelo espírito de profecia através de exemplos práticos e vivências pessoais.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Participação na atividade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somente poderá aprovar nesse requisito aqueles participarem ativamente da atividade.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14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66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(Desenvolvendo a amizade) 1 – Assistir a uma palestra ou aula e examinar suas atitudes em relação ao tema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(Aula ou palestra sobre o tema escolhido)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Dependerá do que o palestrante ou professor necessitar.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Explicação Oral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3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irá preparar uma aula sobre o assunto escolhido ou convidará alguém capacitado para apresentar o assunto. A aula deve ser interativa e que consiga atrair a atenção dos desbravadores.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Participação na aula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somente poderá aprovar nesse requisito aqueles participarem ativamente da atividade.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15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86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(Saúde e aptidão física) 1 – Fazer uma apresentação, para alunos do fundamental, sobre os 8 remédios naturais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(Apresentação dos oito remédios naturais)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Slides ou cartazes apresentando os oito remédios naturais.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Explicação Oral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3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irá separará os oito remédios naturais entre os desbravadores e pedirá para que eles façam uma apresentação de cinco minutos para cada remédio (totalizando 40 minutos) para ser apresentada aos alunos do fundamental.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Participação na apresentação e conhecimento do conteúdo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avaliará se os desbravadores se prepararam para a apresentação e se eles demonstraram conhecimento mínimo aceitável para explicar aos alunos do ensino fundamental. Não é necessário que eles sejam experts no assunto, mas eles devem estudar sobre o tema para a apresentação.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Esse requisito pode ser feito em companhia com as classes de amigo à excursionista ou pode ser convidado o clube de aventureiros para a palestra.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16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1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(Saúde e aptidão física) 2 – Completar uma das seguintes atividades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 (Pedir para que eles escrevam uma rotina de treinos para a corrida)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Caneta e papel.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Explicação Oral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3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pedirá que eles escrevam uma rotina de treinos para uma corrida que será realizada em companhia com o conselheiro da unidade, que deverá conceder o tempo do cantinho da unidade para que seja realizada a atividade física.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Participação na atividade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somente poderá aprovar nesse requisito aqueles participarem ativamente da atividade.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deve verificar com antecedência se algum dos desbravadores possui algum problema de saúde que o impossibilite de participar da corrida, para que seja possível desenvolver um método diferente de o avaliar que não interfira em sua saúde.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17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16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(Organização e Liderança) 1 – Preparar um organograma da estrutura administrativa da Igreja adventista em sua divisão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 (Explicação da estrutura)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Slides apresentando a estrutura administrativa da igreja.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Explicação Oral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3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explicará sobre a estrutura administrativa da igreja na DAS e pedirá para que eles copiem o organograma em seu caderno de classes.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Participação na atividade.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somente poderá aprovar nesse requisito aqueles participarem ativamente da atividade.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18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380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(Organização e Liderança) 2 – Participar em um dos itens abaixo.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(Será realizado em horário fora do da classe regular)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3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conversará com o(a) diretor(a) associado(a) do clube e combinará com ele a participação dos desbravadores em 6 reuniões ordinárias da diretoria.</a:t>
            </a:r>
          </a:p>
          <a:p>
            <a:r>
              <a:rPr lang="pt-BR" sz="1200" dirty="0">
                <a:solidFill>
                  <a:schemeClr val="tx1"/>
                </a:solidFill>
              </a:rPr>
              <a:t>Durante as reuniões deve ser concedido à eles espaço para que deem opiniões e façam decisões junto com a diretoria.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Participação nas reuniões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somente poderá aprovar nesse requisito aqueles participarem ativamente da atividade.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19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07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8B8D64-B639-8B58-2EA2-A32B075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340242"/>
            <a:ext cx="5915025" cy="858203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Previsão de término:</a:t>
            </a:r>
          </a:p>
          <a:p>
            <a:pPr marL="0" indent="0">
              <a:buNone/>
            </a:pPr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28 aulas (Metade </a:t>
            </a:r>
            <a:r>
              <a:rPr lang="pt-BR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 Agosto)</a:t>
            </a:r>
            <a:endParaRPr lang="pt-B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endParaRPr lang="pt-B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Especialidade a serem passadas:</a:t>
            </a:r>
          </a:p>
          <a:p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Orçamento Familiar</a:t>
            </a:r>
          </a:p>
          <a:p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Ecologia</a:t>
            </a:r>
          </a:p>
          <a:p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Pioneiria</a:t>
            </a:r>
          </a:p>
          <a:p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Liderança Campestre</a:t>
            </a:r>
          </a:p>
          <a:p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Acampamento IV</a:t>
            </a:r>
          </a:p>
          <a:p>
            <a:endParaRPr lang="pt-BR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Necessidades:</a:t>
            </a:r>
          </a:p>
          <a:p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Acampamento de pioneiria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DB127A-05EF-8C5B-8671-C77FCB91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2</a:t>
            </a:fld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62AD42F-90E4-5E57-BA4E-873EDFE4BBB6}"/>
              </a:ext>
            </a:extLst>
          </p:cNvPr>
          <p:cNvSpPr/>
          <p:nvPr/>
        </p:nvSpPr>
        <p:spPr>
          <a:xfrm>
            <a:off x="5954233" y="77972"/>
            <a:ext cx="850604" cy="26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357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(Organização e Liderança) 3 – Planejar e ensinar, no mínimo, dois requisitos de uma especialidade para um grupo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(Será feito em conjunto com alguma especialidade)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Dependerá da especialidade escolhida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Explicação Oral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3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irá escolher uma especialidade que seja de fácil aprendizado e explicação, separará os requisitos entre os desbravadores e pedirá que eles expliquem aquele requisito ao restante do grupo.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Participação na atividade.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somente poderá aprovar nesse requisito aqueles participarem ativamente da atividade. </a:t>
            </a:r>
          </a:p>
          <a:p>
            <a:r>
              <a:rPr lang="pt-BR" sz="1200" dirty="0">
                <a:solidFill>
                  <a:schemeClr val="tx1"/>
                </a:solidFill>
              </a:rPr>
              <a:t>Ele deve avaliar se os desbravadores estudaram o requisito e se dedicaram na explicação.</a:t>
            </a:r>
          </a:p>
          <a:p>
            <a:r>
              <a:rPr lang="pt-BR" sz="1200" dirty="0">
                <a:solidFill>
                  <a:schemeClr val="tx1"/>
                </a:solidFill>
              </a:rPr>
              <a:t>O instrutor não avaliará se o desbravador foi eloquente e falou bem, mas se ele estudou e se dedicou na explicação.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20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259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(Organização e Liderança) 4 – Completar a especialidade de Orçamento Familiar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(Jogo estilo banco imobiliário com os desbravadores, e aplicação da prova)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Recortes de notas da moeda local, circuito com casas e instruções específicas que fazem o desbravador ganhar ou perder dinheiro, de acordo com a casa.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Jogo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3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deverá desenvolver um jogo que simule as situações da vida financeira. O jogo será um jogo de tabuleiro em que as casas representem situações cotidianas como pagar aluguel, receber salário, cortar o cabelo, fazer as compras do mês, etc.</a:t>
            </a:r>
          </a:p>
          <a:p>
            <a:r>
              <a:rPr lang="pt-BR" sz="1200" dirty="0">
                <a:solidFill>
                  <a:schemeClr val="tx1"/>
                </a:solidFill>
              </a:rPr>
              <a:t>Ele deverá incentivar os desbravadores a cuidar do dinheiro recebido durante o jogo. Aquele que melhor gerenciar o dinheiro será declarado ganhador do jogo.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Prova sobre a especialidade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preparará uma avaliação da especialidade e passará para os desbravadores. A avaliação comtemplará os pontos abordados durante a especialidade.</a:t>
            </a:r>
          </a:p>
          <a:p>
            <a:r>
              <a:rPr lang="pt-BR" sz="1200" dirty="0">
                <a:solidFill>
                  <a:schemeClr val="tx1"/>
                </a:solidFill>
              </a:rPr>
              <a:t>Será aprovado aquele que obtiver nota maior que ou igual a 7,0 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21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451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(Estudo da natureza) 1 – Ler o capítulo 7 do livro “O Desejado de Todas as Nações”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 (Escrita da redação)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Caneta e papel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Explicação Oral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3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irá enviar o pdf do capítulo no grupo com os desbravadores e pedirá para que eles leiam durante a semana. No momento da classe eles precisarão escrever um resumo sobre a infância de Jesus.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Avaliação da redação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avaliará se os desbravadores leram o capítulo durante a semana e conseguiram compreender a importância da natureza no desenvolvimento físico e espiritual do menino Jesus.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22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939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(Estudo da natureza) 2 – Completar a especialidade de Ecologia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(Explicação da especialidade)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Slides ou cartazes explicando os temas da especialidade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Explicação Oral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3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irá ensinar aos desbravadores sobre ecologia, ensinando o que significa cada termo associado ao tema e como podemos viver em harmonia com a natureza.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Prova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preparará uma prova sobre o tema e aplicará a prova aos desbravadores. Será aprovado quem atingir nota maior que ou igual a 7,0 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23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551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(Arte de Acampar) 1 à 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(Acampamento, reunião após o acampamento)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Materiais para acampamento, bambu e sisal.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Prática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3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levará os desbravadores para um acampamento com estrutura de pioneiria. Durante o acampamento ele irá explicar todos os pontos da seção “Arte de Acampar” e construirá móveis de acampamento com eles.</a:t>
            </a:r>
          </a:p>
          <a:p>
            <a:r>
              <a:rPr lang="pt-BR" sz="1200" dirty="0">
                <a:solidFill>
                  <a:schemeClr val="tx1"/>
                </a:solidFill>
              </a:rPr>
              <a:t>Após o acampamento ele irá separar uma reunião para que eles possam preencher os relatórios do acampamento.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Participação no acampamento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avaliará a participação dos desbravadores durante o acampamento e no preenchimento dos relatórios.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24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663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(Estudo da natureza) 5 – Completar a especialidade de Liderança Campestre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 (Aplicação da prova)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Prova, caneta e papel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Explicação prática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3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Durante o acampamento o instrutor passará os requisitos da especialidade. Ele enviará o relatório para que preencham em casa.</a:t>
            </a:r>
          </a:p>
          <a:p>
            <a:r>
              <a:rPr lang="pt-BR" sz="1200" dirty="0">
                <a:solidFill>
                  <a:schemeClr val="tx1"/>
                </a:solidFill>
              </a:rPr>
              <a:t>Na reunião após o acampamento eles realizarão a prova sobre a especialidade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Prova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preparará uma prova sobre o tema e aplicará a prova aos desbravadores. Será aprovado quem atingir nota maior que ou igual a 7,0 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25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54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(Estilo de vida) 1 – Completar a especialidade de Acampamento IV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 (Aplicação da prova)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Prova, caneta e papel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Explicação Prática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3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Durante o acampamento o instrutor passará os requisitos da especialidade. Ele enviará o relatório para que preencham em casa.</a:t>
            </a:r>
          </a:p>
          <a:p>
            <a:r>
              <a:rPr lang="pt-BR" sz="1200" dirty="0">
                <a:solidFill>
                  <a:schemeClr val="tx1"/>
                </a:solidFill>
              </a:rPr>
              <a:t>Na reunião após o acampamento eles realizarão a prova sobre a especialidade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Prova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preparará uma prova sobre o tema e aplicará a prova aos desbravadores. Será aprovado quem atingir nota maior que ou igual a 7,0 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26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792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8B8D64-B639-8B58-2EA2-A32B075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4074041"/>
            <a:ext cx="5915025" cy="17579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CLASSES AVANÇADAS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DB127A-05EF-8C5B-8671-C77FCB91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27</a:t>
            </a:fld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62AD42F-90E4-5E57-BA4E-873EDFE4BBB6}"/>
              </a:ext>
            </a:extLst>
          </p:cNvPr>
          <p:cNvSpPr/>
          <p:nvPr/>
        </p:nvSpPr>
        <p:spPr>
          <a:xfrm>
            <a:off x="5954233" y="77972"/>
            <a:ext cx="850604" cy="26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560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1 – Completar a especialidade de Mordomia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(Explicação da especialidade)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Bíblia, calculadora, ferramenta gerenciadora de gastos (</a:t>
            </a:r>
            <a:r>
              <a:rPr lang="pt-BR" sz="1200" dirty="0" err="1">
                <a:solidFill>
                  <a:schemeClr val="tx1"/>
                </a:solidFill>
              </a:rPr>
              <a:t>excel</a:t>
            </a:r>
            <a:r>
              <a:rPr lang="pt-BR" sz="1200" dirty="0">
                <a:solidFill>
                  <a:schemeClr val="tx1"/>
                </a:solidFill>
              </a:rPr>
              <a:t> ou ferramenta online)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Explicação Oral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3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explicará os requisitos da especialidade para os desbravadores. Ele utilizará ferramentas de controle financeiro para explicar para eles o que é orçamento e como controlar as despesas da família.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Prova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preparará um prova sobre os temas da especialidade.</a:t>
            </a:r>
          </a:p>
          <a:p>
            <a:r>
              <a:rPr lang="pt-BR" sz="1200" dirty="0">
                <a:solidFill>
                  <a:schemeClr val="tx1"/>
                </a:solidFill>
              </a:rPr>
              <a:t>Será Aprovado quem conseguir nota maior que ou igual a 7,0 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28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932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1 – Ler o livro “O maior discurso de Cristo”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 (Escrita do relatório)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Caneta e papel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Explicação Oral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3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enviará o livro para os desbravadores com antecedência e pedirá que eles leiam. Em uma reunião de classes eles escreverão um relatório sobre como a leitura do livro influenciou suas vidas.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Avaliação do relatório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avaliará se os desbravadores leram o livro e se conseguiram expressar a influência dele em suas vidas.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29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1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8B8D64-B639-8B58-2EA2-A32B075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4074041"/>
            <a:ext cx="5915025" cy="17579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CLASSES REGULARES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DB127A-05EF-8C5B-8671-C77FCB91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DB45-A01C-45B3-843C-2730B2CCA84A}" type="slidenum">
              <a:rPr lang="pt-BR" smtClean="0"/>
              <a:t>3</a:t>
            </a:fld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62AD42F-90E4-5E57-BA4E-873EDFE4BBB6}"/>
              </a:ext>
            </a:extLst>
          </p:cNvPr>
          <p:cNvSpPr/>
          <p:nvPr/>
        </p:nvSpPr>
        <p:spPr>
          <a:xfrm>
            <a:off x="5954233" y="77972"/>
            <a:ext cx="850604" cy="26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599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3 – Cumprir um dos seguintes itens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 (Escrita do relatório)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Caneta e papel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Explicação Oral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3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irá preparar um evento especial em que eles ajudarão no desenvolvimento e participação. O momento da reunião de classes será utilizado para que eles preencham o relatório de sua participação.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Avaliação do relatório.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avaliará se os desbravadores participaram do evento e se conseguiram expressar a influência dele em suas vidas.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30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44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4 – Escrever uma página sobre como influenciar amigos para Cristo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 (Escrita do relatório)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Caneta e papel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Explicação Oral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3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irá falar sobre como influenciar amigos para Cristo. Os desbravadores escreverão, então, o relatório do que foi explicado pelo instrutor.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Avaliação do relatório.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avaliará se os desbravadores participaram do evento e se conseguiram expressar a influência dele em suas vidas.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31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203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5 – Observar o trabalho do diácono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(Explicação do trabalho do diácono)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Caneta e papel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Explicação Oral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3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explicará sobre o trabalho do diácono na igreja. Falará sobre as diferentes cerimônias realizadas e qual o papel desempenhado pelo diácono nelas.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Participação e relatório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avaliará se os desbravadores estavam atentos à explicação do diácono e preencheram o relatório corretamente.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Para esse requisito o interessante é ser convidado o diácono chefe para explicar a sua função para os desbravadores.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32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31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6 – Completar o mestrado em vida campestre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(Explicação da especialidade)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Dependerá de quais especialidades os desbravadores estão necessitando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Explicação Oral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3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avaliará quais especialidade estão faltando para cada desbravador e as passará de acordo com a necessidade de cada um.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33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216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7 – Projetar 3 tipos de abrigo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(Preparação dos abrigos)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Lona, sisal, bambu, cordas, etc.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Explicação Prática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3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montará, juntamente com os desbravadores, algum modelo de abrigo que possa ser usado durante um acampamento.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Participação na atividade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avaliará a participação e o interesse dos desbravadores durante a prática do requisito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Esse requisito poderá ser realizado durante o acampamento de pioneiria.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34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771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8 – Assistir a um seminário sobre dois dos seguintes temas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(Apresentação da palestra)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Dependerá da necessidade do palestrante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Explicação Oral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3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convidará alguém capacitado para passar uma palestra sobre os temas escolhidos.</a:t>
            </a:r>
          </a:p>
          <a:p>
            <a:r>
              <a:rPr lang="pt-BR" sz="1200" dirty="0">
                <a:solidFill>
                  <a:schemeClr val="tx1"/>
                </a:solidFill>
              </a:rPr>
              <a:t>Como os temas são sensíveis, o ideal é que algum profissional da área seja convidado para passar o requisito.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Participação na palestra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avaliará a participação e o interesse dos desbravadores durante a prática do requisito.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35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7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(Geral) 3 – Memorizar e Explicar o Voto de Fidelidade à Bíblia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(Explicação do voto)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Bíblia e lápis de colorir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Explicação Oral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5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Para esse requisito o instrutor irá explicar o Voto de Fidelidade à Bíblia aos desbravadores. Ele utilizará exemplos de como aplicar em sua vida cotidiana, utilizará textos da escritura sagrada para dar contexto à ele e citará a diferença que a observação desse voto trouxe à sua vida.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Avaliação Oral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Os desbravadores serão avaliados pelo instrutor ao final da instrução através de perguntas. Eles precisarão recitar o voto de fidelidade a bíblia de cor, além de explica-lo ao instrutor.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4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1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(Geral) 4 – Ler o livro do clube de leitura juvenil do ano em curso e resumi-lo em uma página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(1 – Apresentação do livro e leitura em conjunto dos 2 primeiros capítulos, 2 – Acompanhamento da leitura, 3 – Finalização da leitura e avaliação dos desbravadores</a:t>
            </a: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Livro do ano (impresso ou em pdf) para todos os desbravadores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Leitura em conjunto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5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Os primeiros capítulos do livro serão lidos em conjunto. O instrutor lerá os 2 capítulos iniciais com eles durante a reunião de classes. O livro será entregue para que os desbravadores possam fazer a leitura em casa, com o instrutor indicando o capítulo a ser lido cada dia. Na reunião seguinte o instrutor acompanhará se os desbravadores estão acompanhando a leitura de maneira eficiente, fazendo perguntas e avaliando o conhecimento. Na terceira reunião ele pedirá para que os desbravadores escrevam o resumo do livro em uma página, o qual será utilizado para a avaliação.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Avaliação do resumo escrito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avaliará o resumo escrito pelos desbravadores.</a:t>
            </a:r>
          </a:p>
          <a:p>
            <a:r>
              <a:rPr lang="pt-BR" sz="1200" dirty="0">
                <a:solidFill>
                  <a:schemeClr val="tx1"/>
                </a:solidFill>
              </a:rPr>
              <a:t>Em sua avaliação deverá ser observado se o desbravador conhece a história do livro, se conseguiu identificar os pontos principais para o desenrolar da história e se o conhecimento adquirido por ele veio de leitura própria ou de resumos encontrados na internet.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Caso o instrutor perceba que há algum desbravador que está tendo problemas para conseguir acompanhar a leitura, deve encontrar algum meio de fazer com que ele possa acompanhar o progresso dos outros (acompanhamento individual, audiolivro,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Se algum desbravador for surpreendido utilizando resumos da internet, o instrutor deve conversar em particular com ele, explicar que ele não terá o requisito aprovado e informa-lo que ele deverá fazer o requisito novamente e novamente passar pela avaliação acima.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5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9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(Geral) 5 – Ler um livro sobre a história da Igreja Adventista, com destaque para a realidade de seu país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(1 – Apresentação em slide da história do adventismo no Brasil, 2– Avaliação da leitura dos desbravadores</a:t>
            </a: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Livro “A chegada do Adventismo no Brasil – Michelson Borges”, escaneado para todos os desbravadores, Notebook contendo slide com fotos e vídeos sobre a história do adventismo no Brasil.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Apresentação em forma de slide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5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irá preparar slides contendo, imagens, vídeos, notícias sobre os principais eventos da Igreja adventista no Brasil. Ele irá apresentar o slide e os eventos para os desbravadores e repassar o livro para que eles possam ler.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Avaliação do resumo escrito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avaliará o resumo escrito pelos desbravadores.</a:t>
            </a:r>
          </a:p>
          <a:p>
            <a:r>
              <a:rPr lang="pt-BR" sz="1200" dirty="0">
                <a:solidFill>
                  <a:schemeClr val="tx1"/>
                </a:solidFill>
              </a:rPr>
              <a:t>Em sua avaliação deverá ser observado se o desbravador conhece a história do livro, se conseguiu identificar os pontos principais para o desenrolar da história e se o conhecimento adquirido por ele veio de leitura própria ou de resumos encontrados na internet.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Caso o instrutor perceba que há algum desbravador que está tendo problemas para conseguir acompanhar a leitura, deve encontrar algum meio de fazer com que ele possa acompanhar o progresso dos outros (acompanhamento individual, audiolivro,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Se algum desbravador for surpreendido utilizando resumos da internet, o instrutor deve conversar em particular com ele, explicar que ele não terá o requisito aprovado e informa-lo que ele deverá fazer o requisito novamente e novamente passar pela avaliação acima.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6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6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(Geral) 6 – Ler o livro Nossa Herança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(1 – Apresentação em slide do clube de desbravadores, 2– Avaliação da leitura dos desbravadores</a:t>
            </a:r>
            <a:r>
              <a:rPr lang="pt-BR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Livro escaneado para todos os desbravadores, Notebook contendo slide com fotos e vídeos sobre a história do adventismo no Brasil.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Apresentação em forma de slide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5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irá preparar slides contendo, imagens, vídeos, notícias sobre os principais eventos do clube de Desbravadores no mundo, em especial na América do Sul. Ele irá apresentar o slide e os eventos para os desbravadores e repassar o livro para que eles possam ler. Além disso, ele deve passar uma lista contendo uma lista dos principais eventos dos desbravadores na américa do sul com suas respectivas datas.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Avaliação do resumo escrito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avaliará o resumo escrito pelos desbravadores.</a:t>
            </a:r>
          </a:p>
          <a:p>
            <a:r>
              <a:rPr lang="pt-BR" sz="1200" dirty="0">
                <a:solidFill>
                  <a:schemeClr val="tx1"/>
                </a:solidFill>
              </a:rPr>
              <a:t>Em sua avaliação deverá ser observado se o desbravador conhece a história do livro, se conseguiu identificar os pontos principais para o desenrolar da história e se o conhecimento adquirido por ele veio de leitura própria ou de resumos encontrados na internet.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Caso o instrutor perceba que há algum desbravador que está tendo problemas para conseguir acompanhar a leitura, deve encontrar algum meio de fazer com que ele possa acompanhar o progresso dos outros (acompanhamento individual, audiolivro,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Se algum desbravador for surpreendido utilizando resumos da internet, o instrutor deve conversar em particular com ele, explicar que ele não terá o requisito aprovado e informa-lo que ele deverá fazer o requisito novamente e novamente passar pela avaliação acima.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7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06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(Descoberta Espiritual) 1 – Memorizar e demonstrar o seu conhecimento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(Explicação de Apocalipse 14 e apresentação das 7 igrejas e as 12 pedras do muro da cidade santa)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Bíblia, dicionário de símbolos bíblicos, livros do Espírito de profecia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Explicação Oral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5701" y="2537705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irá explicar a profecia de Apocalipse 14 para os desbravadores, exemplificando as 3 mensagens angélicas e as lendo junto com eles. Apresentará as 7 igrejas da Ásia apresentadas em apocalipse 2 e 3, e lerá a descrição do muro da cidade santa e a apresentação de suas pedras preciosas.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Avaliação oral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avaliará o conhecimento que os desbravadores adquiriram através do estudo que tiveram com ele. Fará perguntas e observará as respostas que darão. Ele deverá observar se foi compreendido o assunto de maneira adequada.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8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50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C34EC7-1D72-6EC9-346B-E139A7564820}"/>
              </a:ext>
            </a:extLst>
          </p:cNvPr>
          <p:cNvSpPr/>
          <p:nvPr/>
        </p:nvSpPr>
        <p:spPr>
          <a:xfrm>
            <a:off x="5487174" y="66040"/>
            <a:ext cx="1325105" cy="371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8435729-8DF2-65F6-2F04-B01E24AC9815}"/>
              </a:ext>
            </a:extLst>
          </p:cNvPr>
          <p:cNvSpPr/>
          <p:nvPr/>
        </p:nvSpPr>
        <p:spPr>
          <a:xfrm>
            <a:off x="299720" y="2051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B74B5E-7CBC-6146-0797-C9CDCD2BBA4E}"/>
              </a:ext>
            </a:extLst>
          </p:cNvPr>
          <p:cNvSpPr/>
          <p:nvPr/>
        </p:nvSpPr>
        <p:spPr>
          <a:xfrm>
            <a:off x="2316480" y="2051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(Descoberta Espiritual) 2 – Ler e explicar os versos abaixo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6BDAF5-806C-6F28-8321-34251CD333A8}"/>
              </a:ext>
            </a:extLst>
          </p:cNvPr>
          <p:cNvSpPr txBox="1"/>
          <p:nvPr/>
        </p:nvSpPr>
        <p:spPr>
          <a:xfrm>
            <a:off x="645160" y="18844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Requisito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99EE90-4EF2-D059-7FDE-06B62D47B236}"/>
              </a:ext>
            </a:extLst>
          </p:cNvPr>
          <p:cNvSpPr/>
          <p:nvPr/>
        </p:nvSpPr>
        <p:spPr>
          <a:xfrm>
            <a:off x="299720" y="64072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298E4A9-7277-3DDD-4234-B937A593D6FA}"/>
              </a:ext>
            </a:extLst>
          </p:cNvPr>
          <p:cNvSpPr/>
          <p:nvPr/>
        </p:nvSpPr>
        <p:spPr>
          <a:xfrm>
            <a:off x="2316480" y="64072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(Explicação dos versos)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9E7C22-23EA-522B-1F9D-740E2A2BB2F0}"/>
              </a:ext>
            </a:extLst>
          </p:cNvPr>
          <p:cNvSpPr txBox="1"/>
          <p:nvPr/>
        </p:nvSpPr>
        <p:spPr>
          <a:xfrm>
            <a:off x="645160" y="623978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Nº Aulas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F0FE1C1-B2EE-F30F-0DC7-7455F9E06F16}"/>
              </a:ext>
            </a:extLst>
          </p:cNvPr>
          <p:cNvSpPr/>
          <p:nvPr/>
        </p:nvSpPr>
        <p:spPr>
          <a:xfrm>
            <a:off x="299720" y="1046181"/>
            <a:ext cx="2016760" cy="103661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B477B-60EA-FAAE-5B80-0F4DB05E3F91}"/>
              </a:ext>
            </a:extLst>
          </p:cNvPr>
          <p:cNvSpPr/>
          <p:nvPr/>
        </p:nvSpPr>
        <p:spPr>
          <a:xfrm>
            <a:off x="2316480" y="1046181"/>
            <a:ext cx="4241800" cy="10366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Bíblia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81302D-10AE-118D-2F6D-D4F440A2C7BD}"/>
              </a:ext>
            </a:extLst>
          </p:cNvPr>
          <p:cNvSpPr txBox="1"/>
          <p:nvPr/>
        </p:nvSpPr>
        <p:spPr>
          <a:xfrm>
            <a:off x="645159" y="1379824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Materiais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7BAE7B6-5ECD-2B20-120E-FBC4B74308A7}"/>
              </a:ext>
            </a:extLst>
          </p:cNvPr>
          <p:cNvSpPr/>
          <p:nvPr/>
        </p:nvSpPr>
        <p:spPr>
          <a:xfrm>
            <a:off x="299720" y="2116296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6C9D40D-CDA2-F182-DA32-C1D3D756908A}"/>
              </a:ext>
            </a:extLst>
          </p:cNvPr>
          <p:cNvSpPr/>
          <p:nvPr/>
        </p:nvSpPr>
        <p:spPr>
          <a:xfrm>
            <a:off x="2316480" y="2116296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Explicação Oral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0B3F75-0D15-6BD8-2143-2FDFA5A88BF0}"/>
              </a:ext>
            </a:extLst>
          </p:cNvPr>
          <p:cNvSpPr txBox="1"/>
          <p:nvPr/>
        </p:nvSpPr>
        <p:spPr>
          <a:xfrm>
            <a:off x="472440" y="2108763"/>
            <a:ext cx="167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022FED4-F010-6328-1E98-EC341F269BF2}"/>
              </a:ext>
            </a:extLst>
          </p:cNvPr>
          <p:cNvSpPr/>
          <p:nvPr/>
        </p:nvSpPr>
        <p:spPr>
          <a:xfrm>
            <a:off x="299720" y="2537705"/>
            <a:ext cx="2016760" cy="216637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62A882-2AC2-8F26-2A42-1587FD19B9B2}"/>
              </a:ext>
            </a:extLst>
          </p:cNvPr>
          <p:cNvSpPr/>
          <p:nvPr/>
        </p:nvSpPr>
        <p:spPr>
          <a:xfrm>
            <a:off x="2316480" y="2537703"/>
            <a:ext cx="4241800" cy="216637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irá explicar as passagens bíblicas citadas no caderno de atividades e irá exemplificar o seu significado. Ao final ele pedirá para que os desbravadores desenhem algo que reflita a explicação da passagem.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7C44DB-0D31-6025-5CA1-E3BB2C882516}"/>
              </a:ext>
            </a:extLst>
          </p:cNvPr>
          <p:cNvSpPr txBox="1"/>
          <p:nvPr/>
        </p:nvSpPr>
        <p:spPr>
          <a:xfrm>
            <a:off x="411090" y="3297726"/>
            <a:ext cx="1793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Metodologia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0D1207-91B0-9A62-3391-90FC0ACD001D}"/>
              </a:ext>
            </a:extLst>
          </p:cNvPr>
          <p:cNvSpPr/>
          <p:nvPr/>
        </p:nvSpPr>
        <p:spPr>
          <a:xfrm>
            <a:off x="299720" y="4753530"/>
            <a:ext cx="2016760" cy="37195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B76D63C-923B-0AD4-6C83-61A031646310}"/>
              </a:ext>
            </a:extLst>
          </p:cNvPr>
          <p:cNvSpPr/>
          <p:nvPr/>
        </p:nvSpPr>
        <p:spPr>
          <a:xfrm>
            <a:off x="2316480" y="4753530"/>
            <a:ext cx="4241800" cy="37195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Avaliação oral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76CAF0-C983-C7DC-4956-59EBF99F90C1}"/>
              </a:ext>
            </a:extLst>
          </p:cNvPr>
          <p:cNvSpPr txBox="1"/>
          <p:nvPr/>
        </p:nvSpPr>
        <p:spPr>
          <a:xfrm>
            <a:off x="645160" y="4736782"/>
            <a:ext cx="132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Avaliação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A84A98E-1FFD-9D50-EB0E-1EBA8D2B9B9C}"/>
              </a:ext>
            </a:extLst>
          </p:cNvPr>
          <p:cNvSpPr/>
          <p:nvPr/>
        </p:nvSpPr>
        <p:spPr>
          <a:xfrm>
            <a:off x="299720" y="5172312"/>
            <a:ext cx="2016760" cy="2178448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11ABCA3-6BC8-1CF3-4986-0EA0FA0C30DA}"/>
              </a:ext>
            </a:extLst>
          </p:cNvPr>
          <p:cNvSpPr/>
          <p:nvPr/>
        </p:nvSpPr>
        <p:spPr>
          <a:xfrm>
            <a:off x="2316480" y="5172312"/>
            <a:ext cx="4241800" cy="217844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O instrutor separará os versos entre os desbravadores e pedirá para que cada um explique um verso determinado. Ele deverá avaliar se o desbravador prestou atenção em sua explicação e conseguiu entender plenamente o seu significado.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29BDAAC-3C5B-C661-7251-77C26519C7F1}"/>
              </a:ext>
            </a:extLst>
          </p:cNvPr>
          <p:cNvSpPr txBox="1"/>
          <p:nvPr/>
        </p:nvSpPr>
        <p:spPr>
          <a:xfrm>
            <a:off x="533010" y="5938370"/>
            <a:ext cx="1671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Explicação da Avaliação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95E3470-564F-DD88-27FF-C3773800B1A8}"/>
              </a:ext>
            </a:extLst>
          </p:cNvPr>
          <p:cNvSpPr/>
          <p:nvPr/>
        </p:nvSpPr>
        <p:spPr>
          <a:xfrm>
            <a:off x="299720" y="7665704"/>
            <a:ext cx="2016760" cy="1988277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F7C6310-16ED-9753-ECA7-87C423655BF5}"/>
              </a:ext>
            </a:extLst>
          </p:cNvPr>
          <p:cNvSpPr/>
          <p:nvPr/>
        </p:nvSpPr>
        <p:spPr>
          <a:xfrm>
            <a:off x="2316480" y="7665704"/>
            <a:ext cx="4241800" cy="19882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Caso o instrutor perceba que o desempenho de um desbravador não tenha sido proveitoso o suficiente, ele deverá acompanha-lo de maneira individual e explicar novamente a ele sobre o texto, observando as suas dificuldades e as contornando para que o desbravador possa entender plenamente os textos estudados.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A261DE9-60EC-3648-D308-DE17CB9E009D}"/>
              </a:ext>
            </a:extLst>
          </p:cNvPr>
          <p:cNvSpPr txBox="1"/>
          <p:nvPr/>
        </p:nvSpPr>
        <p:spPr>
          <a:xfrm>
            <a:off x="457199" y="8475176"/>
            <a:ext cx="167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masis MT Pro Black" panose="02040A04050005020304" pitchFamily="18" charset="0"/>
              </a:rPr>
              <a:t>Observações</a:t>
            </a:r>
          </a:p>
        </p:txBody>
      </p:sp>
      <p:sp>
        <p:nvSpPr>
          <p:cNvPr id="33" name="Espaço Reservado para Número de Slide 32">
            <a:extLst>
              <a:ext uri="{FF2B5EF4-FFF2-40B4-BE49-F238E27FC236}">
                <a16:creationId xmlns:a16="http://schemas.microsoft.com/office/drawing/2014/main" id="{57655911-E404-AE2C-F304-EEB6B37F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69229" y="9441522"/>
            <a:ext cx="1543050" cy="527403"/>
          </a:xfrm>
        </p:spPr>
        <p:txBody>
          <a:bodyPr/>
          <a:lstStyle/>
          <a:p>
            <a:fld id="{C74EDB45-A01C-45B3-843C-2730B2CCA84A}" type="slidenum">
              <a:rPr lang="pt-BR" sz="1200" b="1" smtClean="0">
                <a:solidFill>
                  <a:schemeClr val="tx1"/>
                </a:solidFill>
              </a:rPr>
              <a:t>9</a:t>
            </a:fld>
            <a:endParaRPr lang="pt-B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88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</TotalTime>
  <Words>4272</Words>
  <Application>Microsoft Office PowerPoint</Application>
  <PresentationFormat>Papel A4 (210 x 297 mm)</PresentationFormat>
  <Paragraphs>540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ADLaM Display</vt:lpstr>
      <vt:lpstr>Amasis MT Pro Black</vt:lpstr>
      <vt:lpstr>Aptos</vt:lpstr>
      <vt:lpstr>Aptos Display</vt:lpstr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Wanderson Faustino Patricio</dc:creator>
  <cp:lastModifiedBy>Wanderson Faustino Patricio</cp:lastModifiedBy>
  <cp:revision>1</cp:revision>
  <dcterms:created xsi:type="dcterms:W3CDTF">2024-08-09T12:37:08Z</dcterms:created>
  <dcterms:modified xsi:type="dcterms:W3CDTF">2024-09-16T12:43:18Z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881dc9-f7f2-41de-a334-ceff3dc15b31_Enabled">
    <vt:lpwstr>true</vt:lpwstr>
  </property>
  <property fmtid="{D5CDD505-2E9C-101B-9397-08002B2CF9AE}" pid="3" name="MSIP_Label_40881dc9-f7f2-41de-a334-ceff3dc15b31_SetDate">
    <vt:lpwstr>2024-08-09T13:21:08Z</vt:lpwstr>
  </property>
  <property fmtid="{D5CDD505-2E9C-101B-9397-08002B2CF9AE}" pid="4" name="MSIP_Label_40881dc9-f7f2-41de-a334-ceff3dc15b31_Method">
    <vt:lpwstr>Standard</vt:lpwstr>
  </property>
  <property fmtid="{D5CDD505-2E9C-101B-9397-08002B2CF9AE}" pid="5" name="MSIP_Label_40881dc9-f7f2-41de-a334-ceff3dc15b31_Name">
    <vt:lpwstr>40881dc9-f7f2-41de-a334-ceff3dc15b31</vt:lpwstr>
  </property>
  <property fmtid="{D5CDD505-2E9C-101B-9397-08002B2CF9AE}" pid="6" name="MSIP_Label_40881dc9-f7f2-41de-a334-ceff3dc15b31_SiteId">
    <vt:lpwstr>ea0c2907-38d2-4181-8750-b0b190b60443</vt:lpwstr>
  </property>
  <property fmtid="{D5CDD505-2E9C-101B-9397-08002B2CF9AE}" pid="7" name="MSIP_Label_40881dc9-f7f2-41de-a334-ceff3dc15b31_ActionId">
    <vt:lpwstr>e5900815-c166-4d53-8fae-73fe85587240</vt:lpwstr>
  </property>
  <property fmtid="{D5CDD505-2E9C-101B-9397-08002B2CF9AE}" pid="8" name="MSIP_Label_40881dc9-f7f2-41de-a334-ceff3dc15b31_ContentBits">
    <vt:lpwstr>1</vt:lpwstr>
  </property>
  <property fmtid="{D5CDD505-2E9C-101B-9397-08002B2CF9AE}" pid="9" name="ClassificationContentMarkingHeaderLocations">
    <vt:lpwstr>Tema do Office:8</vt:lpwstr>
  </property>
  <property fmtid="{D5CDD505-2E9C-101B-9397-08002B2CF9AE}" pid="10" name="ClassificationContentMarkingHeaderText">
    <vt:lpwstr>#interna</vt:lpwstr>
  </property>
</Properties>
</file>