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WandersonWeb &amp; Clube ASCADE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Transformando experiências em inovação digital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Oportunidades para a 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Gestão simplificada: Reservas online de churrasqueiras, salões e quadras</a:t>
            </a:r>
          </a:p>
          <a:p>
            <a:r>
              <a:t>🔹 Experiência digital do associado: Área exclusiva moderna</a:t>
            </a:r>
          </a:p>
          <a:p>
            <a:r>
              <a:t>🔹 Mais visibilidade: Site atrativo e atualizado</a:t>
            </a:r>
          </a:p>
          <a:p>
            <a:r>
              <a:t>🔹 Engajamento constante: Marketing digital e redes sociais</a:t>
            </a:r>
          </a:p>
          <a:p>
            <a:r>
              <a:t>🔹 Novas receitas: Divulgação digital da locação de espaços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a WandersonWeb pode ajudar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🌐 Sites responsivos e modernos</a:t>
            </a:r>
          </a:p>
          <a:p>
            <a:r>
              <a:t>📊 Sistemas sob medida</a:t>
            </a:r>
          </a:p>
          <a:p>
            <a:r>
              <a:t>🎥 Produção de vídeos e conteúdo digital</a:t>
            </a:r>
          </a:p>
          <a:p>
            <a:r>
              <a:t>📱 Marketing digital completo</a:t>
            </a:r>
          </a:p>
          <a:p>
            <a:r>
              <a:t>⚡ Metodologias ágeis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diretos para a ASCADE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⏱️ Agilidade – Menos filas e burocracia</a:t>
            </a:r>
          </a:p>
          <a:p>
            <a:r>
              <a:t>🤝 Engajamento – Associados mais satisfeitos</a:t>
            </a:r>
          </a:p>
          <a:p>
            <a:r>
              <a:t>💰 Rentabilidade – Mais locações de espaços</a:t>
            </a:r>
          </a:p>
          <a:p>
            <a:r>
              <a:t>📈 Crescimento – Clube mais atrativo</a:t>
            </a:r>
          </a:p>
          <a:p>
            <a:r>
              <a:t>🔒 Segurança – Dados protegidos e gestão transparente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ASCADE já é referência em lazer e convivência em Brasília.</a:t>
            </a:r>
          </a:p>
          <a:p>
            <a:r>
              <a:t>Com o apoio da WandersonWeb, pode se tornar referência em inovação digital.</a:t>
            </a:r>
          </a:p>
          <a:p/>
          <a:p>
            <a:r>
              <a:t>Estamos prontos para construir essa transformação juntos!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