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0DBEA-1E86-4775-9EA8-3909179BA4A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E274-FE4C-405D-8EFD-576BC91D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1E274-FE4C-405D-8EFD-576BC91DD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1E274-FE4C-405D-8EFD-576BC91DD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398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48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160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83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39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0594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8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936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72F817E0-D1CB-4FE4-A266-DB5BAF92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2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7C93-80F5-433A-862D-50C0655ED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557268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testTemplate2</Template>
  <TotalTime>0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Catamaran</vt:lpstr>
      <vt:lpstr>Catamaran Thin</vt:lpstr>
      <vt:lpstr>Hubert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Donatelli</dc:creator>
  <cp:lastModifiedBy>Nicholas Donatelli</cp:lastModifiedBy>
  <cp:revision>1</cp:revision>
  <dcterms:created xsi:type="dcterms:W3CDTF">2021-02-01T02:21:42Z</dcterms:created>
  <dcterms:modified xsi:type="dcterms:W3CDTF">2021-02-01T02:21:42Z</dcterms:modified>
</cp:coreProperties>
</file>