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FF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40" d="100"/>
          <a:sy n="40" d="100"/>
        </p:scale>
        <p:origin x="7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BD5C-DCF7-4D71-BF8C-4B56F23A90E1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6212-A14E-4126-A06A-2B22E96F8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6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BD5C-DCF7-4D71-BF8C-4B56F23A90E1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6212-A14E-4126-A06A-2B22E96F8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89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BD5C-DCF7-4D71-BF8C-4B56F23A90E1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6212-A14E-4126-A06A-2B22E96F8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07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BD5C-DCF7-4D71-BF8C-4B56F23A90E1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6212-A14E-4126-A06A-2B22E96F8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94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BD5C-DCF7-4D71-BF8C-4B56F23A90E1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6212-A14E-4126-A06A-2B22E96F8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78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BD5C-DCF7-4D71-BF8C-4B56F23A90E1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6212-A14E-4126-A06A-2B22E96F8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59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BD5C-DCF7-4D71-BF8C-4B56F23A90E1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6212-A14E-4126-A06A-2B22E96F8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90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BD5C-DCF7-4D71-BF8C-4B56F23A90E1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6212-A14E-4126-A06A-2B22E96F8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5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BD5C-DCF7-4D71-BF8C-4B56F23A90E1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6212-A14E-4126-A06A-2B22E96F8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BD5C-DCF7-4D71-BF8C-4B56F23A90E1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6212-A14E-4126-A06A-2B22E96F8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13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BD5C-DCF7-4D71-BF8C-4B56F23A90E1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6212-A14E-4126-A06A-2B22E96F8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37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8BD5C-DCF7-4D71-BF8C-4B56F23A90E1}" type="datetimeFigureOut">
              <a:rPr lang="pt-BR" smtClean="0"/>
              <a:t>07/08/2022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C6212-A14E-4126-A06A-2B22E96F8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0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FF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5FFC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1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Felipe</cp:lastModifiedBy>
  <cp:revision>2</cp:revision>
  <dcterms:created xsi:type="dcterms:W3CDTF">2022-08-07T20:39:32Z</dcterms:created>
  <dcterms:modified xsi:type="dcterms:W3CDTF">2022-08-07T21:48:37Z</dcterms:modified>
</cp:coreProperties>
</file>