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632"/>
    <a:srgbClr val="437C34"/>
    <a:srgbClr val="517D33"/>
    <a:srgbClr val="339933"/>
    <a:srgbClr val="568735"/>
    <a:srgbClr val="497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40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6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0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2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C559-0875-46EC-8EC5-576A7A07E211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microsoft.com/office/2007/relationships/hdphoto" Target="../media/hdphoto1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10.wdp"/><Relationship Id="rId10" Type="http://schemas.microsoft.com/office/2007/relationships/hdphoto" Target="../media/hdphoto12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0" b="97626" l="2247" r="977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0313" y="1823813"/>
            <a:ext cx="339137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0" b="100000" l="4076" r="98370">
                        <a14:foregroundMark x1="25000" y1="26197" x2="25000" y2="26197"/>
                        <a14:foregroundMark x1="25543" y1="25634" x2="25543" y2="25634"/>
                        <a14:foregroundMark x1="26087" y1="25352" x2="26087" y2="25352"/>
                        <a14:foregroundMark x1="28261" y1="27324" x2="29348" y2="33239"/>
                        <a14:foregroundMark x1="29348" y1="33239" x2="29348" y2="33239"/>
                        <a14:foregroundMark x1="23913" y1="75211" x2="23913" y2="75211"/>
                        <a14:foregroundMark x1="23913" y1="75775" x2="23913" y2="75775"/>
                        <a14:foregroundMark x1="25543" y1="76056" x2="25543" y2="76056"/>
                        <a14:foregroundMark x1="29891" y1="76338" x2="29891" y2="76338"/>
                        <a14:foregroundMark x1="30978" y1="76338" x2="30978" y2="76338"/>
                        <a14:foregroundMark x1="83152" y1="72113" x2="82609" y2="72958"/>
                        <a14:foregroundMark x1="80707" y1="73521" x2="80163" y2="75493"/>
                        <a14:foregroundMark x1="78533" y1="77183" x2="77717" y2="78310"/>
                        <a14:foregroundMark x1="77446" y1="79718" x2="77446" y2="80563"/>
                        <a14:foregroundMark x1="77717" y1="17465" x2="75543" y2="21690"/>
                        <a14:foregroundMark x1="74728" y1="25634" x2="74728" y2="27324"/>
                        <a14:foregroundMark x1="74728" y1="28169" x2="76630" y2="32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575" y="3590722"/>
            <a:ext cx="3505689" cy="33818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52" b="97305" l="2228" r="92822">
                        <a14:foregroundMark x1="51980" y1="48787" x2="44802" y2="46631"/>
                        <a14:foregroundMark x1="44802" y1="46631" x2="44802" y2="46631"/>
                        <a14:foregroundMark x1="50248" y1="21294" x2="50248" y2="21294"/>
                        <a14:foregroundMark x1="31931" y1="26415" x2="31931" y2="28571"/>
                        <a14:foregroundMark x1="30446" y1="52830" x2="31188" y2="54717"/>
                        <a14:foregroundMark x1="47030" y1="49596" x2="47030" y2="49596"/>
                        <a14:foregroundMark x1="45792" y1="53639" x2="45792" y2="53639"/>
                        <a14:foregroundMark x1="45792" y1="53639" x2="45792" y2="53639"/>
                        <a14:foregroundMark x1="46040" y1="53369" x2="46040" y2="53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299" y="-76915"/>
            <a:ext cx="3848637" cy="35342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97" b="91753" l="0" r="91892">
                        <a14:foregroundMark x1="20270" y1="72165" x2="20270" y2="72165"/>
                        <a14:foregroundMark x1="20270" y1="80928" x2="20270" y2="80928"/>
                        <a14:foregroundMark x1="26216" y1="72423" x2="26216" y2="72423"/>
                        <a14:foregroundMark x1="26486" y1="72165" x2="26486" y2="70876"/>
                        <a14:foregroundMark x1="26216" y1="65979" x2="26216" y2="65979"/>
                        <a14:foregroundMark x1="26757" y1="68041" x2="27027" y2="69588"/>
                        <a14:foregroundMark x1="26757" y1="73969" x2="26757" y2="73969"/>
                        <a14:foregroundMark x1="25946" y1="75258" x2="25946" y2="75258"/>
                        <a14:foregroundMark x1="58919" y1="42526" x2="57027" y2="43299"/>
                        <a14:foregroundMark x1="48108" y1="49227" x2="48108" y2="53866"/>
                        <a14:foregroundMark x1="48108" y1="55670" x2="48108" y2="55670"/>
                        <a14:foregroundMark x1="45405" y1="49227" x2="45405" y2="49227"/>
                        <a14:foregroundMark x1="45405" y1="48969" x2="48378" y2="48711"/>
                        <a14:foregroundMark x1="51622" y1="47165" x2="54054" y2="49485"/>
                        <a14:foregroundMark x1="74865" y1="19330" x2="74865" y2="19330"/>
                        <a14:foregroundMark x1="72703" y1="24742" x2="72703" y2="27577"/>
                        <a14:foregroundMark x1="72703" y1="29639" x2="72703" y2="31443"/>
                        <a14:foregroundMark x1="72703" y1="31443" x2="71892" y2="30670"/>
                        <a14:foregroundMark x1="69189" y1="27577" x2="69189" y2="27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7470" y="-105494"/>
            <a:ext cx="3524742" cy="36962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1" b="96748" l="3922" r="96359">
                        <a14:foregroundMark x1="72829" y1="24932" x2="72829" y2="24932"/>
                        <a14:foregroundMark x1="74510" y1="23306" x2="74510" y2="23306"/>
                        <a14:foregroundMark x1="73950" y1="20867" x2="73950" y2="20867"/>
                        <a14:foregroundMark x1="73950" y1="20867" x2="73950" y2="20867"/>
                        <a14:foregroundMark x1="73669" y1="20867" x2="73669" y2="20867"/>
                        <a14:foregroundMark x1="77031" y1="21138" x2="77031" y2="21138"/>
                        <a14:foregroundMark x1="78992" y1="24932" x2="79832" y2="28184"/>
                        <a14:foregroundMark x1="79552" y1="28997" x2="78711" y2="29268"/>
                        <a14:foregroundMark x1="77311" y1="29268" x2="76471" y2="29268"/>
                        <a14:foregroundMark x1="25210" y1="68564" x2="25210" y2="68564"/>
                        <a14:foregroundMark x1="24930" y1="68564" x2="24930" y2="69377"/>
                        <a14:foregroundMark x1="24090" y1="71274" x2="23810" y2="73984"/>
                        <a14:foregroundMark x1="23529" y1="75881" x2="23529" y2="75881"/>
                        <a14:foregroundMark x1="23529" y1="75881" x2="23529" y2="75881"/>
                        <a14:foregroundMark x1="22409" y1="74797" x2="22409" y2="747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168" y="3457353"/>
            <a:ext cx="3400900" cy="35152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93" b="94315" l="2674" r="93583">
                        <a14:foregroundMark x1="31551" y1="29716" x2="31551" y2="29716"/>
                        <a14:foregroundMark x1="31551" y1="29716" x2="31551" y2="29716"/>
                        <a14:foregroundMark x1="48396" y1="52713" x2="48396" y2="52713"/>
                        <a14:foregroundMark x1="48663" y1="52713" x2="48663" y2="52713"/>
                        <a14:foregroundMark x1="72995" y1="28941" x2="72995" y2="29974"/>
                        <a14:foregroundMark x1="70856" y1="75711" x2="70856" y2="75711"/>
                        <a14:foregroundMark x1="29144" y1="74160" x2="29144" y2="74160"/>
                        <a14:foregroundMark x1="29144" y1="74160" x2="29144" y2="74160"/>
                        <a14:foregroundMark x1="51604" y1="50388" x2="51604" y2="50388"/>
                        <a14:foregroundMark x1="51604" y1="50388" x2="51604" y2="50388"/>
                        <a14:foregroundMark x1="71658" y1="69509" x2="71658" y2="69509"/>
                        <a14:foregroundMark x1="71658" y1="69509" x2="71658" y2="69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030" y="-298143"/>
            <a:ext cx="356284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" b="100000" l="9032" r="94194">
                        <a14:foregroundMark x1="38710" y1="12400" x2="41290" y2="9600"/>
                        <a14:foregroundMark x1="39355" y1="10800" x2="41935" y2="6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91" y="721792"/>
            <a:ext cx="3012568" cy="48589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" b="100000" l="0" r="100000">
                        <a14:foregroundMark x1="81106" y1="35193" x2="84793" y2="35193"/>
                        <a14:foregroundMark x1="88018" y1="30901" x2="87558" y2="30472"/>
                        <a14:foregroundMark x1="84793" y1="31760" x2="87097" y2="29614"/>
                        <a14:foregroundMark x1="86636" y1="27039" x2="86636" y2="27039"/>
                        <a14:foregroundMark x1="88940" y1="27897" x2="89401" y2="28326"/>
                        <a14:foregroundMark x1="92166" y1="27897" x2="92166" y2="27897"/>
                        <a14:foregroundMark x1="94931" y1="29614" x2="94931" y2="29614"/>
                        <a14:foregroundMark x1="77419" y1="32189" x2="77419" y2="32189"/>
                        <a14:foregroundMark x1="79724" y1="33906" x2="79724" y2="33906"/>
                        <a14:foregroundMark x1="78802" y1="33906" x2="78802" y2="33906"/>
                        <a14:foregroundMark x1="80645" y1="36052" x2="80645" y2="36052"/>
                        <a14:foregroundMark x1="82488" y1="38627" x2="82488" y2="38627"/>
                        <a14:foregroundMark x1="84332" y1="39056" x2="84332" y2="39056"/>
                        <a14:backgroundMark x1="29493" y1="81116" x2="29493" y2="81116"/>
                        <a14:backgroundMark x1="29493" y1="81116" x2="29032" y2="81545"/>
                        <a14:backgroundMark x1="23963" y1="84979" x2="23963" y2="84979"/>
                        <a14:backgroundMark x1="24424" y1="83262" x2="24424" y2="81974"/>
                        <a14:backgroundMark x1="34101" y1="93133" x2="34562" y2="93562"/>
                        <a14:backgroundMark x1="1382" y1="77682" x2="1382" y2="77682"/>
                        <a14:backgroundMark x1="83871" y1="45923" x2="83871" y2="45923"/>
                        <a14:backgroundMark x1="83410" y1="50644" x2="83410" y2="50644"/>
                        <a14:backgroundMark x1="82949" y1="45064" x2="82949" y2="45064"/>
                        <a14:backgroundMark x1="82949" y1="42489" x2="82949" y2="42489"/>
                        <a14:backgroundMark x1="79724" y1="37768" x2="79724" y2="37768"/>
                        <a14:backgroundMark x1="77419" y1="37339" x2="77419" y2="37339"/>
                        <a14:backgroundMark x1="75115" y1="27897" x2="75115" y2="27897"/>
                        <a14:backgroundMark x1="73272" y1="31760" x2="73272" y2="31760"/>
                        <a14:backgroundMark x1="78341" y1="84120" x2="78341" y2="84120"/>
                        <a14:backgroundMark x1="77419" y1="81545" x2="77419" y2="81545"/>
                        <a14:backgroundMark x1="461" y1="77682" x2="461" y2="77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4" y="970526"/>
            <a:ext cx="4062008" cy="4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0" b="100000" l="5357" r="99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625" y="-590188"/>
            <a:ext cx="2667372" cy="35152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100000" l="3691" r="9463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2771" y="-523504"/>
            <a:ext cx="2838846" cy="33818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29" b="100000" l="3136" r="958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151" y="-409187"/>
            <a:ext cx="2734057" cy="33342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100000" l="3691" r="94631">
                        <a14:backgroundMark x1="35906" y1="10423" x2="13758" y2="22535"/>
                        <a14:backgroundMark x1="29195" y1="20845" x2="29195" y2="20845"/>
                        <a14:backgroundMark x1="25168" y1="23380" x2="25168" y2="23380"/>
                        <a14:backgroundMark x1="25168" y1="23380" x2="24497" y2="28732"/>
                        <a14:backgroundMark x1="18792" y1="36056" x2="42282" y2="16056"/>
                        <a14:backgroundMark x1="42282" y1="18028" x2="57047" y2="17746"/>
                        <a14:backgroundMark x1="52349" y1="14648" x2="34228" y2="43662"/>
                        <a14:backgroundMark x1="36242" y1="40845" x2="37248" y2="40563"/>
                        <a14:backgroundMark x1="42282" y1="36338" x2="55705" y2="38592"/>
                        <a14:backgroundMark x1="56376" y1="38873" x2="47987" y2="57465"/>
                        <a14:backgroundMark x1="47987" y1="57465" x2="48322" y2="66761"/>
                        <a14:backgroundMark x1="48322" y1="69014" x2="46644" y2="78310"/>
                        <a14:backgroundMark x1="46644" y1="78310" x2="42953" y2="81690"/>
                        <a14:backgroundMark x1="31879" y1="83099" x2="31544" y2="41127"/>
                        <a14:backgroundMark x1="32550" y1="36056" x2="31879" y2="41972"/>
                        <a14:backgroundMark x1="25168" y1="66761" x2="25168" y2="72676"/>
                        <a14:backgroundMark x1="24832" y1="73239" x2="27852" y2="77465"/>
                        <a14:backgroundMark x1="34228" y1="78028" x2="44295" y2="79437"/>
                        <a14:backgroundMark x1="46644" y1="79155" x2="53020" y2="80563"/>
                        <a14:backgroundMark x1="69128" y1="81408" x2="72148" y2="81127"/>
                        <a14:backgroundMark x1="73826" y1="80000" x2="71141" y2="70423"/>
                        <a14:backgroundMark x1="69463" y1="65634" x2="69128" y2="60000"/>
                        <a14:backgroundMark x1="68121" y1="47042" x2="68121" y2="46197"/>
                        <a14:backgroundMark x1="67114" y1="38873" x2="67114" y2="37183"/>
                        <a14:backgroundMark x1="65101" y1="27887" x2="65101" y2="27887"/>
                        <a14:backgroundMark x1="63758" y1="26761" x2="46309" y2="29014"/>
                        <a14:backgroundMark x1="37248" y1="29014" x2="31544" y2="34648"/>
                        <a14:backgroundMark x1="27517" y1="42254" x2="25503" y2="49014"/>
                        <a14:backgroundMark x1="25168" y1="50141" x2="25168" y2="50141"/>
                        <a14:backgroundMark x1="17785" y1="41408" x2="17785" y2="37746"/>
                        <a14:backgroundMark x1="17785" y1="32676" x2="18792" y2="30986"/>
                        <a14:backgroundMark x1="21812" y1="27042" x2="24161" y2="26197"/>
                        <a14:backgroundMark x1="24832" y1="25634" x2="24832" y2="25634"/>
                        <a14:backgroundMark x1="25168" y1="25070" x2="18456" y2="43944"/>
                        <a14:backgroundMark x1="18456" y1="45352" x2="18456" y2="49014"/>
                        <a14:backgroundMark x1="19128" y1="50986" x2="24497" y2="61127"/>
                        <a14:backgroundMark x1="23826" y1="48169" x2="23826" y2="48169"/>
                        <a14:backgroundMark x1="29530" y1="60845" x2="30201" y2="61972"/>
                        <a14:backgroundMark x1="36577" y1="72113" x2="43624" y2="77183"/>
                        <a14:backgroundMark x1="47315" y1="76620" x2="52349" y2="78310"/>
                        <a14:backgroundMark x1="55034" y1="80845" x2="58389" y2="81690"/>
                        <a14:backgroundMark x1="58389" y1="81690" x2="59060" y2="79155"/>
                        <a14:backgroundMark x1="59060" y1="74085" x2="59060" y2="67324"/>
                        <a14:backgroundMark x1="59060" y1="63380" x2="61409" y2="61972"/>
                        <a14:backgroundMark x1="68456" y1="58873" x2="70805" y2="58873"/>
                        <a14:backgroundMark x1="74161" y1="52958" x2="73826" y2="34930"/>
                        <a14:backgroundMark x1="70805" y1="28732" x2="69463" y2="27606"/>
                        <a14:backgroundMark x1="62752" y1="23099" x2="58725" y2="25070"/>
                        <a14:backgroundMark x1="52349" y1="29577" x2="49329" y2="42817"/>
                        <a14:backgroundMark x1="49329" y1="47324" x2="49329" y2="52676"/>
                        <a14:backgroundMark x1="48658" y1="56620" x2="48658" y2="59437"/>
                        <a14:backgroundMark x1="48658" y1="61127" x2="64094" y2="59718"/>
                        <a14:backgroundMark x1="62752" y1="51268" x2="62752" y2="49859"/>
                        <a14:backgroundMark x1="62752" y1="49296" x2="60067" y2="49859"/>
                        <a14:backgroundMark x1="47987" y1="55775" x2="44966" y2="57746"/>
                        <a14:backgroundMark x1="39262" y1="50704" x2="40268" y2="45634"/>
                        <a14:backgroundMark x1="40940" y1="52958" x2="40940" y2="54085"/>
                        <a14:backgroundMark x1="39597" y1="67606" x2="43289" y2="68451"/>
                        <a14:backgroundMark x1="52349" y1="67887" x2="58389" y2="66197"/>
                        <a14:backgroundMark x1="64094" y1="64225" x2="72483" y2="60282"/>
                        <a14:backgroundMark x1="75839" y1="58028" x2="81879" y2="54085"/>
                        <a14:backgroundMark x1="90268" y1="45634" x2="90604" y2="42817"/>
                        <a14:backgroundMark x1="90940" y1="39437" x2="90940" y2="39437"/>
                        <a14:backgroundMark x1="88255" y1="32676" x2="85906" y2="30704"/>
                        <a14:backgroundMark x1="80201" y1="23662" x2="80201" y2="23662"/>
                        <a14:backgroundMark x1="79530" y1="22817" x2="79530" y2="22817"/>
                        <a14:backgroundMark x1="80872" y1="37465" x2="81544" y2="38873"/>
                        <a14:backgroundMark x1="77517" y1="45352" x2="77517" y2="48169"/>
                        <a14:backgroundMark x1="76174" y1="44507" x2="75168" y2="40845"/>
                        <a14:backgroundMark x1="71812" y1="26761" x2="71812" y2="26761"/>
                        <a14:backgroundMark x1="58389" y1="13803" x2="58389" y2="13803"/>
                        <a14:backgroundMark x1="57383" y1="14085" x2="53691" y2="14085"/>
                        <a14:backgroundMark x1="39933" y1="14648" x2="39933" y2="14648"/>
                        <a14:backgroundMark x1="37248" y1="16056" x2="37248" y2="16056"/>
                        <a14:backgroundMark x1="47315" y1="13239" x2="47315" y2="13239"/>
                        <a14:backgroundMark x1="47315" y1="13239" x2="47315" y2="13239"/>
                        <a14:backgroundMark x1="57383" y1="12394" x2="65436" y2="13239"/>
                        <a14:backgroundMark x1="72148" y1="13239" x2="73826" y2="14930"/>
                        <a14:backgroundMark x1="74832" y1="16901" x2="79530" y2="22254"/>
                        <a14:backgroundMark x1="81544" y1="25915" x2="82215" y2="29014"/>
                        <a14:backgroundMark x1="83557" y1="32676" x2="83221" y2="34085"/>
                        <a14:backgroundMark x1="83221" y1="35493" x2="83221" y2="36901"/>
                        <a14:backgroundMark x1="75168" y1="42535" x2="74832" y2="45352"/>
                        <a14:backgroundMark x1="74161" y1="45915" x2="73490" y2="48169"/>
                        <a14:backgroundMark x1="71477" y1="52394" x2="69128" y2="54366"/>
                        <a14:backgroundMark x1="67450" y1="55775" x2="66443" y2="57465"/>
                        <a14:backgroundMark x1="65772" y1="58592" x2="65772" y2="60282"/>
                        <a14:backgroundMark x1="64430" y1="59718" x2="63758" y2="58592"/>
                        <a14:backgroundMark x1="60403" y1="48451" x2="60403" y2="45634"/>
                        <a14:backgroundMark x1="59732" y1="36056" x2="61074" y2="33803"/>
                        <a14:backgroundMark x1="63423" y1="29577" x2="63423" y2="29577"/>
                        <a14:backgroundMark x1="64094" y1="39437" x2="64094" y2="41972"/>
                        <a14:backgroundMark x1="64094" y1="42535" x2="63087" y2="47887"/>
                        <a14:backgroundMark x1="62416" y1="48451" x2="62416" y2="48451"/>
                        <a14:backgroundMark x1="61745" y1="49014" x2="61745" y2="49014"/>
                        <a14:backgroundMark x1="62752" y1="62254" x2="64430" y2="65070"/>
                        <a14:backgroundMark x1="70805" y1="76620" x2="70805" y2="77746"/>
                        <a14:backgroundMark x1="70805" y1="79437" x2="72819" y2="84507"/>
                        <a14:backgroundMark x1="72819" y1="84507" x2="72819" y2="84507"/>
                        <a14:backgroundMark x1="72483" y1="81127" x2="72483" y2="81127"/>
                        <a14:backgroundMark x1="68456" y1="74085" x2="72483" y2="78592"/>
                        <a14:backgroundMark x1="76510" y1="85915" x2="77181" y2="89577"/>
                        <a14:backgroundMark x1="77181" y1="89577" x2="78859" y2="91549"/>
                        <a14:backgroundMark x1="78859" y1="91549" x2="80201" y2="90704"/>
                        <a14:backgroundMark x1="80537" y1="89577" x2="80537" y2="87324"/>
                        <a14:backgroundMark x1="72819" y1="70986" x2="72819" y2="67042"/>
                        <a14:backgroundMark x1="69799" y1="43099" x2="71477" y2="36901"/>
                        <a14:backgroundMark x1="74497" y1="28451" x2="75839" y2="27606"/>
                        <a14:backgroundMark x1="76510" y1="24225" x2="75839" y2="21972"/>
                        <a14:backgroundMark x1="74161" y1="19718" x2="73154" y2="18873"/>
                        <a14:backgroundMark x1="69463" y1="16338" x2="67785" y2="16338"/>
                        <a14:backgroundMark x1="45973" y1="48732" x2="50336" y2="64507"/>
                        <a14:backgroundMark x1="43960" y1="70141" x2="34899" y2="80845"/>
                        <a14:backgroundMark x1="34899" y1="80845" x2="31879" y2="83380"/>
                        <a14:backgroundMark x1="31208" y1="83380" x2="28523" y2="84507"/>
                        <a14:backgroundMark x1="24832" y1="85634" x2="23154" y2="87324"/>
                        <a14:backgroundMark x1="23154" y1="87606" x2="22148" y2="89577"/>
                        <a14:backgroundMark x1="22148" y1="89577" x2="22148" y2="89577"/>
                        <a14:backgroundMark x1="31544" y1="89296" x2="35235" y2="83662"/>
                        <a14:backgroundMark x1="47315" y1="23380" x2="47987" y2="19718"/>
                        <a14:backgroundMark x1="47987" y1="14085" x2="47987" y2="14085"/>
                        <a14:backgroundMark x1="46309" y1="12113" x2="46309" y2="12113"/>
                        <a14:backgroundMark x1="46309" y1="12113" x2="47651" y2="11549"/>
                        <a14:backgroundMark x1="51678" y1="11268" x2="51678" y2="11268"/>
                        <a14:backgroundMark x1="52685" y1="10704" x2="52685" y2="10704"/>
                        <a14:backgroundMark x1="61745" y1="20282" x2="62416" y2="23380"/>
                        <a14:backgroundMark x1="62752" y1="26479" x2="63758" y2="32676"/>
                        <a14:backgroundMark x1="63758" y1="38873" x2="64094" y2="42817"/>
                        <a14:backgroundMark x1="55034" y1="73239" x2="56040" y2="80000"/>
                        <a14:backgroundMark x1="56376" y1="83380" x2="57047" y2="84789"/>
                        <a14:backgroundMark x1="57047" y1="87042" x2="55034" y2="87042"/>
                        <a14:backgroundMark x1="44631" y1="87324" x2="44631" y2="87324"/>
                        <a14:backgroundMark x1="66443" y1="72676" x2="66443" y2="72676"/>
                        <a14:backgroundMark x1="66443" y1="72676" x2="66443" y2="72676"/>
                        <a14:backgroundMark x1="66443" y1="72676" x2="66443" y2="7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3570" y="3106029"/>
            <a:ext cx="2838846" cy="33818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41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625" y="3372766"/>
            <a:ext cx="3172268" cy="31151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23" b="94309" l="6983" r="93855">
                        <a14:foregroundMark x1="61732" y1="32520" x2="44134" y2="54743"/>
                        <a14:foregroundMark x1="44693" y1="47154" x2="44693" y2="47154"/>
                        <a14:foregroundMark x1="48324" y1="44444" x2="46927" y2="58808"/>
                        <a14:foregroundMark x1="46648" y1="59079" x2="46369" y2="60976"/>
                        <a14:foregroundMark x1="47207" y1="63144" x2="47486" y2="65583"/>
                        <a14:foregroundMark x1="32961" y1="70461" x2="32961" y2="70461"/>
                        <a14:foregroundMark x1="32682" y1="69919" x2="44134" y2="66125"/>
                        <a14:foregroundMark x1="56425" y1="62060" x2="57263" y2="60163"/>
                        <a14:foregroundMark x1="58659" y1="49864" x2="58659" y2="49864"/>
                        <a14:foregroundMark x1="58101" y1="56098" x2="56145" y2="66938"/>
                        <a14:foregroundMark x1="55307" y1="72087" x2="55307" y2="72087"/>
                        <a14:foregroundMark x1="54469" y1="72900" x2="30168" y2="73713"/>
                        <a14:foregroundMark x1="30168" y1="73713" x2="31564" y2="73984"/>
                        <a14:foregroundMark x1="48045" y1="75339" x2="56425" y2="75339"/>
                        <a14:foregroundMark x1="59777" y1="75339" x2="62011" y2="75068"/>
                        <a14:foregroundMark x1="63408" y1="74526" x2="63408" y2="74526"/>
                        <a14:foregroundMark x1="63408" y1="74526" x2="63408" y2="74526"/>
                        <a14:foregroundMark x1="45810" y1="21138" x2="46648" y2="20867"/>
                        <a14:foregroundMark x1="47765" y1="20596" x2="48603" y2="20596"/>
                        <a14:foregroundMark x1="51117" y1="19241" x2="51117" y2="19241"/>
                        <a14:foregroundMark x1="70670" y1="40108" x2="70950" y2="40921"/>
                        <a14:foregroundMark x1="77654" y1="54201" x2="77654" y2="55014"/>
                        <a14:foregroundMark x1="75698" y1="64499" x2="75698" y2="64499"/>
                        <a14:foregroundMark x1="74581" y1="72900" x2="72905" y2="75339"/>
                        <a14:foregroundMark x1="67877" y1="78049" x2="63966" y2="78862"/>
                        <a14:foregroundMark x1="55307" y1="80759" x2="51955" y2="81301"/>
                        <a14:foregroundMark x1="44972" y1="81301" x2="43296" y2="81301"/>
                        <a14:foregroundMark x1="37151" y1="81301" x2="35196" y2="81301"/>
                        <a14:foregroundMark x1="21508" y1="54201" x2="22067" y2="52575"/>
                        <a14:foregroundMark x1="25419" y1="40650" x2="25698" y2="36856"/>
                        <a14:foregroundMark x1="19553" y1="27100" x2="19274" y2="262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7724" y="3247273"/>
            <a:ext cx="3410426" cy="35152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831" l="2924" r="98830">
                        <a14:backgroundMark x1="27485" y1="59661" x2="27485" y2="59661"/>
                        <a14:backgroundMark x1="78947" y1="57966" x2="78947" y2="57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9" y="3099207"/>
            <a:ext cx="1628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2022-01-20T03:00:13Z</dcterms:created>
  <dcterms:modified xsi:type="dcterms:W3CDTF">2022-01-20T18:49:49Z</dcterms:modified>
</cp:coreProperties>
</file>