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48DB0-690C-42CB-886E-3221B814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77F7B3-0102-457E-897B-E09878084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64968-7550-4F34-82E4-64A2C17F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4B2AA-4F84-46EB-88AF-4FC92B01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968C65-96E5-4A5B-A1B3-5CC339AE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4C094-08CC-445E-9C17-071F1A90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4DBD01-0923-4D9E-83EE-14D8D664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91D1-9311-4BA5-A836-F55DB9C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3C3CD-1AA5-42DF-8BE2-4185EB54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26442-676E-4537-9E7E-C8E27C3F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C96335-7167-4728-BC2F-05D002D7D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41FAC-4D47-42D3-A5FE-9A0968C3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C5DAA-3A95-4037-B3B3-F625F0BE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0F46B-BA03-4A18-A4E8-038139A6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BF777-EE19-4D4B-BACC-FF08A3B0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7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0BE9D-F2BD-4565-B92E-6ABBCF55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5F158-7FA6-41E4-B1D5-17565C56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37523-0E04-4BE7-AFF8-74CDE351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2CA9C-BE39-465C-BFF4-0E202C40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2BD0D-9D12-4075-9011-680315CA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E2038-F670-49C3-8755-DD50E60E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15C20-C18A-483D-9DA3-42BD2DB3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6DD3F-20F8-4724-81F5-9281AE65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7F7DC-561A-42CB-87E1-D1DA18EB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4CD1D-3D8A-48C1-B544-BF58E6E9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84995-0BC1-4FC4-9551-6C7CC7A9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81242-954D-4857-836D-923D045D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CFA246-9D5D-4BBC-9937-621EF5BD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40C9A2-5024-4EDC-958A-F5E3C901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ADFCC-161D-4F59-84B5-0A64CA39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0D488A-58D4-4718-810A-511B609C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8D80E-98E5-42AD-AB4B-2ABD03F2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E498A-E332-4E33-BE5B-1E6E8E74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AA0F6C-31AF-441C-9335-4E9FCD463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30605E-6B67-4752-B2AF-C5191032B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81A148-C242-4A19-B229-0C89385E9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D8E548-2AAF-4430-8B70-CFA6D83C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511896-DDDC-4627-AAC0-43389BB5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797C4D-3E78-41AA-8838-7FF54239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7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8317B-12E1-43C1-A557-5182243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FD06E7-B0AC-438D-BA7D-8D0EDC76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A94D44-2E2F-41D8-BCD5-6375AAAB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93A0BC-FF81-426E-B770-2797D518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60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5067DC-F60D-465A-A7AD-8578C294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63869C-6D99-4BC0-8842-ACEF5A5D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23E005-76B2-4E14-830E-F0227FCA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31ED2-D42B-4ADA-94A0-53D78D37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BA2BF8-E601-44DE-BD57-D3BB27BE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EA451-69E0-442A-BBA6-37537C70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A29CCE-65C2-4848-92CA-EDC3E3C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3DC17B-5399-4BBB-A060-1A41D979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C0A976-579B-440C-A535-219FFB86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3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0ED22-9E54-4373-8ACF-EE2206D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FEE4E6-A63A-4F57-BE31-F6F7345EF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6E5CDB-5419-48EC-A754-6FB5426E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13765-F819-4C77-A750-6F308CE8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A229A-3EB7-48C5-9269-8E69FF29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1821F-33A4-4E48-8320-AD2F08CB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2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5B6791-FF1B-4AB4-867A-5439AF59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E1426-D79A-4991-AB2E-11EB342C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3039E-C102-4BDE-9F09-71BA236C5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4CCF-22A0-499D-A38F-330AC4342328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DD468-8ACD-434D-8A0F-36C7659B0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268EFA-9554-4E16-92F8-D3A481F9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934A-97FE-4A25-945F-FC1486DE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91BA9-6090-4A7B-87BF-37BFE311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下列主題擇一實作，於期末展示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69B8E-62DE-44F8-898E-B31106EE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526757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線上猜獎網站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須有登入功能，角色包含莊家與玩家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由莊家設定一個</a:t>
            </a:r>
            <a:r>
              <a:rPr lang="en-US" altLang="zh-TW" dirty="0"/>
              <a:t>1-5</a:t>
            </a:r>
            <a:r>
              <a:rPr lang="zh-TW" altLang="en-US" dirty="0"/>
              <a:t>之間的整數數字，然後開放玩家下注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玩家的錢包預設有</a:t>
            </a:r>
            <a:r>
              <a:rPr lang="en-US" altLang="zh-TW" dirty="0"/>
              <a:t>1000</a:t>
            </a:r>
            <a:r>
              <a:rPr lang="zh-TW" altLang="en-US" dirty="0"/>
              <a:t>元，在開放下注後，錢包有錢的玩家，可以上線輸入要壓注的金額跟猜的數字。一個玩家一次只能壓注一次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莊家可以開獎，莊家要賠猜中數字的玩家壓注金額</a:t>
            </a:r>
            <a:r>
              <a:rPr lang="en-US" altLang="zh-TW" dirty="0"/>
              <a:t>5</a:t>
            </a:r>
            <a:r>
              <a:rPr lang="zh-TW" altLang="en-US" dirty="0"/>
              <a:t>倍，猜錯的沒收。開獎後更新所有玩家的錢包金額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遊戲應可以玩多次</a:t>
            </a:r>
            <a:r>
              <a:rPr lang="en-US" altLang="zh-TW" dirty="0"/>
              <a:t>(</a:t>
            </a:r>
            <a:r>
              <a:rPr lang="zh-TW" altLang="en-US" dirty="0"/>
              <a:t>開獎後，莊家可以重新設定數字，再繼續開放下注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可列出玩家財富排行榜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拍賣網站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須有登入功能，玩家可以同時擔任買家跟賣家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玩家可以上線登錄拍賣物件資料跟底價</a:t>
            </a:r>
            <a:r>
              <a:rPr lang="en-US" altLang="zh-TW" dirty="0"/>
              <a:t>(</a:t>
            </a:r>
            <a:r>
              <a:rPr lang="zh-TW" altLang="en-US" dirty="0"/>
              <a:t>最低投標金額</a:t>
            </a:r>
            <a:r>
              <a:rPr lang="en-US" altLang="zh-TW" dirty="0"/>
              <a:t>)</a:t>
            </a:r>
            <a:r>
              <a:rPr lang="zh-TW" altLang="en-US" dirty="0"/>
              <a:t>，並設定決標時間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玩家可以瀏覽目前所有未到期的拍賣物件相關資訊，以及目前喊價的最高金額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喊價金額、剩餘時間等若能隨時動態更新更棒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玩家可以對瀏覽的物件下標，金額必須比目前最高價還要高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到期的物件不可以再讓人下標，由標價最高者得標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玩家可以列出他賣的物件清單，買到的物件清單，以及曾下標但未得標的物件清單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實作時使用</a:t>
            </a:r>
            <a:r>
              <a:rPr lang="en-US" altLang="zh-TW" dirty="0"/>
              <a:t>ajax </a:t>
            </a:r>
            <a:r>
              <a:rPr lang="zh-TW" altLang="en-US" dirty="0"/>
              <a:t>或 </a:t>
            </a:r>
            <a:r>
              <a:rPr lang="en-US" altLang="zh-TW" dirty="0"/>
              <a:t>socket</a:t>
            </a:r>
            <a:r>
              <a:rPr lang="zh-TW" altLang="en-US" dirty="0"/>
              <a:t>架構者，分數會較高。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可在基本功能上加上你的創意功能，會有額外加分</a:t>
            </a:r>
          </a:p>
        </p:txBody>
      </p:sp>
    </p:spTree>
    <p:extLst>
      <p:ext uri="{BB962C8B-B14F-4D97-AF65-F5344CB8AC3E}">
        <p14:creationId xmlns:p14="http://schemas.microsoft.com/office/powerpoint/2010/main" val="323128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架構想法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706100" cy="4666615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莊家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設定</a:t>
            </a:r>
            <a:r>
              <a:rPr lang="en-US" altLang="zh-TW" dirty="0" smtClean="0"/>
              <a:t>1~5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下拉式選單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，開放下注按鈕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當按下後，跳轉到玩家下注清單畫面，莊家不能夠跳轉頁面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開獎按鈕</a:t>
            </a:r>
            <a:r>
              <a:rPr lang="en-US" altLang="zh-TW" dirty="0"/>
              <a:t>(</a:t>
            </a:r>
            <a:r>
              <a:rPr lang="zh-TW" altLang="en-US" dirty="0"/>
              <a:t>當按下</a:t>
            </a:r>
            <a:r>
              <a:rPr lang="zh-TW" altLang="en-US" dirty="0" smtClean="0"/>
              <a:t>後，結算所有參與的錢包狀態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另一個</a:t>
            </a:r>
            <a:r>
              <a:rPr lang="en-US" altLang="zh-TW" dirty="0" smtClean="0"/>
              <a:t>UI)</a:t>
            </a:r>
            <a:r>
              <a:rPr lang="zh-TW" altLang="en-US" dirty="0" smtClean="0"/>
              <a:t>，並且莊家可以跳轉大廳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玩家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選擇的一個開放狀態房間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當按下</a:t>
            </a:r>
            <a:r>
              <a:rPr lang="zh-TW" altLang="en-US" dirty="0"/>
              <a:t>後</a:t>
            </a:r>
            <a:r>
              <a:rPr lang="zh-TW" altLang="en-US" dirty="0" smtClean="0"/>
              <a:t>，</a:t>
            </a:r>
            <a:r>
              <a:rPr lang="zh-TW" altLang="en-US" dirty="0"/>
              <a:t>跳轉</a:t>
            </a:r>
            <a:r>
              <a:rPr lang="zh-TW" altLang="en-US" dirty="0" smtClean="0"/>
              <a:t>到下注頁面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選擇</a:t>
            </a:r>
            <a:r>
              <a:rPr lang="en-US" altLang="zh-TW" dirty="0" smtClean="0"/>
              <a:t>1~5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下拉式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與要下注的金額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輸入盒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與一個送出按鈕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送出後進入等待畫面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不能跳轉頁面，直到莊家開獎，結算錢包金額</a:t>
            </a:r>
            <a:r>
              <a:rPr lang="zh-TW" altLang="en-US" dirty="0"/>
              <a:t>跳轉大廳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523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user </a:t>
            </a:r>
            <a:r>
              <a:rPr lang="zh-TW" altLang="en-US" dirty="0" smtClean="0">
                <a:solidFill>
                  <a:srgbClr val="FF0000"/>
                </a:solidFill>
              </a:rPr>
              <a:t>資料表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username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password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money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Room </a:t>
            </a:r>
            <a:r>
              <a:rPr lang="zh-TW" altLang="en-US" dirty="0" smtClean="0">
                <a:solidFill>
                  <a:srgbClr val="FF0000"/>
                </a:solidFill>
              </a:rPr>
              <a:t>資料表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dealerID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answer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status(</a:t>
            </a:r>
            <a:r>
              <a:rPr lang="zh-TW" altLang="en-US" dirty="0" smtClean="0"/>
              <a:t>創建</a:t>
            </a:r>
            <a:r>
              <a:rPr lang="en-US" altLang="zh-TW" dirty="0" smtClean="0"/>
              <a:t>room</a:t>
            </a:r>
            <a:r>
              <a:rPr lang="zh-TW" altLang="en-US" dirty="0" smtClean="0"/>
              <a:t>，預設是開</a:t>
            </a:r>
            <a:r>
              <a:rPr lang="en-US" altLang="zh-TW" dirty="0" smtClean="0"/>
              <a:t>)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</a:rPr>
              <a:t>et(</a:t>
            </a:r>
            <a:r>
              <a:rPr lang="zh-TW" altLang="en-US" dirty="0" smtClean="0">
                <a:solidFill>
                  <a:srgbClr val="FF0000"/>
                </a:solidFill>
              </a:rPr>
              <a:t>賭注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資料表 </a:t>
            </a:r>
            <a:r>
              <a:rPr lang="en-US" altLang="zh-TW" dirty="0" smtClean="0"/>
              <a:t>: Bid(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 </a:t>
            </a:r>
            <a:r>
              <a:rPr lang="en-US" altLang="zh-TW" dirty="0" err="1" smtClean="0"/>
              <a:t>BetID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rid 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betnum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betmoney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07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86" y="0"/>
            <a:ext cx="9383434" cy="22958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07" y="2415116"/>
            <a:ext cx="9983593" cy="1924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486" y="4636846"/>
            <a:ext cx="9412013" cy="19624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4875" y="320197"/>
            <a:ext cx="275310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7840" y="2653317"/>
            <a:ext cx="1595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登入頁面</a:t>
            </a:r>
            <a:endParaRPr lang="en-US" altLang="zh-TW" dirty="0" smtClean="0"/>
          </a:p>
          <a:p>
            <a:r>
              <a:rPr lang="en-US" altLang="zh-TW" dirty="0" smtClean="0"/>
              <a:t>loginUI.html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7840" y="4592320"/>
            <a:ext cx="159512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register.html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255520" y="2878405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5400000">
            <a:off x="314960" y="3758024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924560" y="3758024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312160" y="2653317"/>
            <a:ext cx="1595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大廳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mainUI.html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19675520">
            <a:off x="4491813" y="2068699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417467" y="1428775"/>
            <a:ext cx="20704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莊家創建房間頁面</a:t>
            </a:r>
            <a:endParaRPr lang="en-US" altLang="zh-TW" dirty="0" smtClean="0"/>
          </a:p>
          <a:p>
            <a:r>
              <a:rPr lang="en-US" altLang="zh-TW" dirty="0" smtClean="0"/>
              <a:t>dealer.html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7530746" y="1579348"/>
            <a:ext cx="719174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5600" y="1444142"/>
            <a:ext cx="20704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等待下注頁面</a:t>
            </a:r>
            <a:endParaRPr lang="en-US" altLang="zh-TW" dirty="0" smtClean="0"/>
          </a:p>
          <a:p>
            <a:r>
              <a:rPr lang="en-US" altLang="zh-TW" dirty="0" smtClean="0"/>
              <a:t>waitToBet.html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4970428" y="2869437"/>
            <a:ext cx="447039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59305" y="2734231"/>
            <a:ext cx="19236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玩家選房間頁面</a:t>
            </a:r>
            <a:endParaRPr lang="en-US" altLang="zh-TW" dirty="0" smtClean="0"/>
          </a:p>
          <a:p>
            <a:r>
              <a:rPr lang="en-US" altLang="zh-TW" dirty="0" smtClean="0"/>
              <a:t>player.html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7467599" y="2853799"/>
            <a:ext cx="4876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998108" y="2718593"/>
            <a:ext cx="16843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下注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playerBet.html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9682480" y="2869437"/>
            <a:ext cx="4876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192669" y="2718592"/>
            <a:ext cx="199933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等待開獎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waitToReveal.html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2818014">
            <a:off x="4293791" y="3647638"/>
            <a:ext cx="894080" cy="375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201318" y="4069858"/>
            <a:ext cx="19236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財富排行榜頁面</a:t>
            </a:r>
            <a:endParaRPr lang="en-US" altLang="zh-TW" dirty="0" smtClean="0"/>
          </a:p>
          <a:p>
            <a:r>
              <a:rPr lang="en-US" altLang="zh-TW" dirty="0" smtClean="0"/>
              <a:t>RankingsUI.html</a:t>
            </a:r>
            <a:endParaRPr lang="zh-TW" altLang="en-US" dirty="0"/>
          </a:p>
        </p:txBody>
      </p:sp>
      <p:sp>
        <p:nvSpPr>
          <p:cNvPr id="26" name="迴轉箭號 25"/>
          <p:cNvSpPr/>
          <p:nvPr/>
        </p:nvSpPr>
        <p:spPr>
          <a:xfrm flipH="1">
            <a:off x="1447798" y="1758334"/>
            <a:ext cx="2402841" cy="920775"/>
          </a:xfrm>
          <a:prstGeom prst="uturnArrow">
            <a:avLst>
              <a:gd name="adj1" fmla="val 22793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082800" y="1359113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Navbar</a:t>
            </a:r>
            <a:r>
              <a:rPr lang="zh-TW" altLang="en-US" dirty="0" smtClean="0"/>
              <a:t>登出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520" y="294640"/>
            <a:ext cx="459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使用流程圖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413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436</Words>
  <Application>Microsoft Office PowerPoint</Application>
  <PresentationFormat>寬螢幕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下列主題擇一實作，於期末展示</vt:lpstr>
      <vt:lpstr>UI架構想法</vt:lpstr>
      <vt:lpstr>資料庫結構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下列主題擇一實作，於期末展示</dc:title>
  <dc:creator>buddhist</dc:creator>
  <cp:lastModifiedBy>User</cp:lastModifiedBy>
  <cp:revision>70</cp:revision>
  <dcterms:created xsi:type="dcterms:W3CDTF">2020-12-24T05:03:35Z</dcterms:created>
  <dcterms:modified xsi:type="dcterms:W3CDTF">2022-01-23T15:31:48Z</dcterms:modified>
</cp:coreProperties>
</file>