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8T10:02:14.93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0,'0'4,"4"6,2 6,-1 8,0 5,-2 2,-1 4,-1 0,-1-1,5 2,5-5,5 1,1-1,1-5,2-4,3 0,-3 0,-1-4,6-1,-1 2,0-3,0-4,-4-4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03:35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24575,'0'864'-1365,"0"-842"-5461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03:38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24575,'0'3'0,"1"0"0,0 0 0,1 0 0,-1 0 0,0 0 0,1 0 0,0 0 0,-1 0 0,1 0 0,0-1 0,4 5 0,8 11 0,-7-4 0,0 1 0,-1 0 0,-1 0 0,0 0 0,-1 1 0,-1-1 0,3 31 0,-6 116 0,-3-74 0,5 28 0,-5 124 0,0-211-1365,-3-1-5461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03:45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24575,'0'765'-1365,"0"-742"-5461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08:3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24575,'1'0'0,"0"0"0,0 1 0,-1-1 0,1 0 0,0 0 0,0 1 0,0-1 0,-1 0 0,1 1 0,0-1 0,-1 1 0,1-1 0,0 1 0,-1-1 0,1 1 0,0 0 0,-1-1 0,1 1 0,-1 0 0,1-1 0,-1 1 0,0 0 0,1 0 0,-1-1 0,0 1 0,1 1 0,5 26 0,-4-20 0,3 12 0,14 35 0,-13-40 0,0 1 0,-2-1 0,1 1 0,3 27 0,-7 203 0,-3-120 0,2 65-1365,0-164-5461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08:4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24575,'-2'99'0,"5"110"0,-2-200 0,1 1 0,0 0 0,1 0 0,0-1 0,0 0 0,1 1 0,0-1 0,1 0 0,0-1 0,1 1 0,-1-1 0,2 0 0,-1-1 0,13 12 0,8 5 0,1-2 0,51 32 0,-64-44 0,-4-3 0,1 0 0,0 0 0,0-1 0,0-1 0,23 7 0,-20-7 8,0 0-1,-1 1 1,0 0-1,0 2 1,0-1 0,-1 2-1,24 19 1,0 6-199,37 42-1,-30-28-851,-22-26-5783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08:47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0 24575,'0'47'0,"2"-20"0,-2-1 0,-1 1 0,-1-1 0,-1 1 0,-1-1 0,-14 46 0,5-36 0,-2 0 0,-34 58 0,25-56 0,-211 365 0,229-391-170,0-1-1,0 0 0,-1 0 1,-1 0-1,0-1 0,0-1 1,-15 14-1,3-7-6655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08:49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24575,'0'49'0,"-1"7"0,2 0 0,14 90 0,-13-132 0,1 0 0,0 0 0,1-1 0,0 1 0,1-1 0,1 0 0,13 24 0,117 137-131,-93-124-1103,-27-30-5592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08:52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1 24575,'0'47'0,"-2"1"0,-12 61 0,0-29 0,-32 98 0,38-153 0,-1 0 0,-2-1 0,-1 0 0,0-1 0,-2 0 0,0-1 0,-35 39 0,28-38 0,-1-1 0,-1-1 0,-1-1 0,-1-2 0,0 0 0,-38 19 0,17-9-1365,30-13-5461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08:5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24575,'3'2'0,"0"-1"0,-1 1 0,1 0 0,-1 0 0,1 0 0,-1 0 0,0 0 0,0 0 0,0 0 0,0 1 0,0-1 0,0 1 0,-1 0 0,1-1 0,1 6 0,1-1 0,3 4 0,-3-3 0,0 0 0,0 0 0,1-1 0,0 0 0,1 0 0,0 0 0,0-1 0,0 0 0,1 0 0,0 0 0,13 8 0,2-3 0,-7-2 0,1-1 0,0-1 0,1 0 0,24 6 0,-32-10 22,0 0 0,-1 1 0,0-1 0,10 7 0,12 5-1497,-12-8-5351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11:11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24575,'0'0'0,"0"-1"0,0 1 0,0 0 0,0-1 0,0 1 0,0 0 0,0-1 0,0 1 0,0 0 0,0 0 0,1-1 0,-1 1 0,0 0 0,0-1 0,0 1 0,0 0 0,0 0 0,1-1 0,-1 1 0,0 0 0,0 0 0,0-1 0,1 1 0,-1 0 0,0 0 0,0 0 0,0 0 0,1-1 0,-1 1 0,0 0 0,1 0 0,-1 0 0,0 0 0,0 0 0,1 0 0,-1 0 0,14 3 0,12 16 0,-2 9 0,-1 1 0,31 51 0,-30-42 0,34 40 0,-38-53 0,2-2 0,0 0 0,2-1 0,0-1 0,42 27 0,28 10 0,142 66 0,-138-75 36,-68-32-386,0-2-1,1-1 1,38 12 0,-49-21-6476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02:18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24575,'1'34'0,"2"0"0,1-1 0,2 0 0,1 0 0,1 0 0,22 52 0,99 177 0,-119-244 0,1 3-119,8 15-504,41 57 0,-43-72-6203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11:15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647 0 24575,'-2'8'0,"0"0"0,0-1 0,-1 1 0,0-1 0,0 0 0,-1 0 0,0 0 0,-9 12 0,1-1 0,-11 23 0,6-11 0,-1 0 0,-32 39 0,3-11 0,30-34 0,-2-1 0,-29 28 0,-6-2 0,-44 39 0,44-43 0,-38 29 0,47-41-1365,28-20-5461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40:17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1 199 24575,'1'2'0,"0"0"0,0 0 0,0 0 0,0 0 0,0 0 0,1-1 0,-1 1 0,1 0 0,-1-1 0,1 1 0,-1-1 0,1 0 0,0 1 0,0-1 0,0 0 0,0 0 0,2 1 0,7 5 0,82 77 0,-25-21 0,-60-57 0,0 0 0,0 0 0,1-1 0,0-1 0,0 0 0,0 0 0,1 0 0,-1-1 0,1-1 0,0 0 0,19 2 0,8-2 0,72-4 0,-47-1 0,-50 2 0,-1 0 0,0-1 0,1 0 0,-1-1 0,0 0 0,0 0 0,14-8 0,7-5 0,31-21 0,-7 3 0,16-11 0,21-10 0,-83 50 0,-1 0 0,0-1 0,0 0 0,0-1 0,-1 1 0,0-2 0,0 1 0,-1-1 0,8-10 0,-12 14 0,-1 0 0,1 0 0,0-1 0,-1 1 0,0-1 0,0 1 0,-1-1 0,1 0 0,-1 1 0,0-1 0,0 0 0,-1 0 0,1 0 0,-1 0 0,0 0 0,-1 0 0,1 0 0,-1 0 0,0 1 0,0-1 0,0 0 0,-3-5 0,-5-5-1365,-3 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40:25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24575,'0'-1'0,"0"0"0,1 0 0,-1 0 0,0 0 0,1 0 0,-1 0 0,1 0 0,-1 0 0,1 0 0,-1 0 0,1 0 0,0 1 0,-1-1 0,1 0 0,0 0 0,0 1 0,0-1 0,0 0 0,-1 1 0,1-1 0,0 1 0,0 0 0,0-1 0,0 1 0,0 0 0,0-1 0,0 1 0,0 0 0,0 0 0,0 0 0,0 0 0,1 0 0,-1 0 0,0 0 0,0 0 0,0 0 0,1 1 0,4-1 0,-1 1 0,1 0 0,-1 0 0,1 0 0,8 4 0,-4 1 0,0-1 0,-1 2 0,0-1 0,0 1 0,-1 0 0,0 1 0,0 0 0,-1 1 0,7 8 0,-3-1 0,-1 0 0,0 1 0,-1 0 0,9 26 0,26 44 0,-39-72 0,1 0 0,0 0 0,1-1 0,0 0 0,2 0 0,-1-1 0,2 0 0,0 0 0,0-1 0,1-1 0,0 1 0,1-2 0,17 13 0,-17-16 0,0-1 0,1 0 0,-1 0 0,1-1 0,0-1 0,27 6 0,-13-7 0,0 0 0,43-2 0,-59-2 0,1 2 0,-1-2 0,1 0 0,-1 0 0,18-5 0,-25 5 0,0 0 0,-1-1 0,1 0 0,-1 1 0,1-1 0,-1-1 0,0 1 0,0 0 0,0-1 0,0 1 0,0-1 0,-1 0 0,1 0 0,-1 0 0,0-1 0,0 1 0,3-6 0,3-10 0,0-1 0,6-29 0,-9 29 0,1 0 0,14-32 0,-8 24 0,-1-1 0,-1-1 0,-2 0 0,-1 0 0,4-41 0,-6 40 0,-4 23-273,1 0 0,0 1 0,1-1 0,5-11 0,3-3-6553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40:29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24575,'0'52'0,"-1"17"0,2 1 0,19 116 0,-15-170 0,1 0 0,1-1 0,0 0 0,1 0 0,0 0 0,1-1 0,1-1 0,0 1 0,1-1 0,20 18 0,-23-24 0,1-1 0,-1 0 0,1 0 0,0-1 0,0 0 0,1-1 0,0 0 0,-1 0 0,1-1 0,0 0 0,1-1 0,10 1 0,7 0 0,0-2 0,0-1 0,37-5 0,-52 2 0,1 0 0,-1 0 0,0-1 0,0-1 0,0 0 0,-1 0 0,1-2 0,-1 1 0,-1-2 0,1 0 0,-1 0 0,11-11 0,10-11 0,-2-2 0,40-53 0,-47 51 0,34-66 0,-36 60 0,29-41 0,-44 73-151,0-2-1,0 1 0,-1 0 0,0-1 1,-1 0-1,0 0 0,-1 0 1,3-14-1,-3 2-6674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40:32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24575,'2'41'0,"3"1"0,1-1 0,14 46 0,-6-22 0,4 3 0,26 67 0,1 3 0,-41-124 0,1 0 0,0 0 0,1-1 0,0 0 0,2 0 0,-1 0 0,1-1 0,1 0 0,0-1 0,15 14 0,-20-21 0,0-1 0,0 1 0,0-1 0,0 0 0,1-1 0,-1 1 0,1-1 0,0 1 0,0-1 0,0-1 0,0 1 0,0-1 0,0 0 0,0 0 0,1 0 0,-1-1 0,0 0 0,0 0 0,1 0 0,-1-1 0,0 0 0,0 0 0,1 0 0,-1 0 0,0-1 0,0 0 0,-1 0 0,1 0 0,0-1 0,-1 0 0,8-5 0,7-7 0,-1-1 0,-1-1 0,28-33 0,16-17 0,-7 16 0,-1-2 0,-4-2 0,65-92 0,-23 29 0,-64 86 0,-2 0 0,38-63 0,-47 63-1365,-2 3-5461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41:11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19 149 24575,'-1'0'0,"0"0"0,0 1 0,0-1 0,0 0 0,1 1 0,-1-1 0,0 1 0,0-1 0,0 1 0,1-1 0,-1 1 0,0 0 0,0-1 0,1 1 0,-1 0 0,1-1 0,-1 1 0,1 0 0,-1 0 0,1 0 0,-1 0 0,1-1 0,0 1 0,-1 0 0,1 0 0,0 0 0,0 0 0,-1 0 0,1 0 0,0 2 0,0 30 0,4-10 0,2 0 0,0 0 0,2-1 0,0 0 0,19 35 0,-15-34 0,-2 1 0,0 0 0,-1 1 0,7 35 0,-13-43 0,1 1 0,0-1 0,1 0 0,10 22 0,-12-32 0,1 0 0,0 0 0,0-1 0,0 0 0,1 0 0,0 0 0,1 0 0,-1-1 0,1 0 0,0 0 0,0 0 0,10 5 0,3 1 0,1-2 0,0 0 0,0-1 0,1-1 0,0-1 0,0-1 0,1-1 0,34 3 0,-38-7 0,-1 0 0,1-1 0,0-1 0,0 0 0,-1-2 0,0 0 0,1-1 0,-1 0 0,-1-1 0,31-17 0,-12 1 0,-1-1 0,-1-2 0,-1-1 0,-2-2 0,-1-1 0,31-38 0,-36 38 0,-1-1 0,-2 0 0,-1-2 0,17-38 0,-27 50 0,-2 0 0,0-1 0,-2 1 0,0-2 0,3-25 0,-7 37 0,1 0 0,0 0 0,0 1 0,9-17 0,-7 16 0,-1 0 0,0 0 0,-1 0 0,4-15 0,-4 3-1365,-2 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43:50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24575,'10'0'0,"-1"1"0,0 0 0,0 0 0,0 1 0,0 1 0,0-1 0,0 1 0,-1 1 0,1 0 0,-1 0 0,0 1 0,0-1 0,10 9 0,6 8 0,-1 1 0,33 39 0,-37-38 0,1-2 0,42 36 0,-40-41 0,1-1 0,0-1 0,39 17 0,-47-25 0,0 0 0,1-2 0,-1 0 0,1 0 0,0-2 0,0 0 0,21 0 0,-27-2 0,2 0 0,1 0 0,-1-1 0,0 0 0,16-4 0,-24 3 0,0 1 0,0-1 0,0 0 0,0 0 0,0 0 0,0 0 0,0-1 0,-1 1 0,1-1 0,-1 0 0,0 0 0,0-1 0,0 1 0,0-1 0,3-5 0,8-16 33,-1-2 0,-1 0 0,13-44 0,18-39-1530,-32 88-5329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43:52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24575,'10'1'0,"1"0"0,-1 0 0,1 1 0,-1 0 0,0 1 0,0 0 0,0 0 0,-1 1 0,1 1 0,-1-1 0,0 2 0,0-1 0,0 1 0,9 9 0,10 11 0,-1 1 0,38 51 0,-42-49 0,2 0 0,31 28 0,-37-42 0,0 0 0,1-1 0,0-1 0,1-1 0,30 12 0,-36-18 0,0-1 0,1 0 0,0-1 0,0-1 0,0 0 0,0-1 0,0-1 0,31-2 0,-44 1 0,26-2 0,-1-1 0,1-1 0,37-11 0,-57 12 0,-1-1 0,0 1 0,0-1 0,0 0 0,0-1 0,0 0 0,-1 0 0,0-1 0,0 0 0,0 0 0,-1 0 0,0-1 0,0 0 0,8-14 0,-2 3-227,-2-1-1,0 0 1,-1 0-1,0-1 1,6-26-1,-12 27-6598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43:54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24575,'11'0'0,"-4"0"0,0-1 0,0 1 0,0 0 0,0 1 0,0 0 0,0 0 0,0 0 0,0 1 0,0 0 0,0 1 0,-1-1 0,1 1 0,11 8 0,-2 1 0,-1 1 0,0 0 0,-1 1 0,0 1 0,21 31 0,45 89 0,-26-39 0,-50-91 0,-1 0 0,1 0 0,0 0 0,0 0 0,0-1 0,1 0 0,-1 0 0,1 0 0,0 0 0,0-1 0,0 0 0,1 0 0,-1 0 0,1 0 0,6 1 0,-3-2 0,0 0 0,0-1 0,0 0 0,0 0 0,0-1 0,0 0 0,0-1 0,0 0 0,12-2 0,1-3 0,-2-1 0,1 0 0,-1-1 0,0-1 0,0-2 0,-1 1 0,30-24 0,-23 10 0,-2 0 0,-1-1 0,0-1 0,31-51 0,-50 71 0,3-6-2,-1 0 1,-1 0-1,0 0 0,0-1 0,4-24 0,2-1-1352,-1 8-5472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43:57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24575,'0'0'0,"0"-1"0,0 0 0,0 0 0,0 1 0,0-1 0,0 0 0,1 1 0,-1-1 0,0 0 0,1 1 0,-1-1 0,0 1 0,1-1 0,-1 0 0,0 1 0,1-1 0,-1 1 0,1-1 0,-1 1 0,1-1 0,-1 1 0,1 0 0,0-1 0,-1 1 0,1 0 0,-1-1 0,1 1 0,0 0 0,-1 0 0,1-1 0,0 1 0,-1 0 0,1 0 0,0 0 0,0 0 0,-1 0 0,1 0 0,0 0 0,-1 0 0,1 0 0,0 0 0,-1 1 0,1-1 0,0 0 0,-1 0 0,1 1 0,0-1 0,0 1 0,32 14 0,-22-7 0,0 0 0,-1 1 0,0 1 0,0 0 0,-1 0 0,0 1 0,-1 0 0,7 12 0,-6-8 0,1-2 0,0 1 0,1-1 0,23 21 0,-24-27 0,1 1 0,-1-2 0,1 1 0,1-1 0,-1-1 0,1 0 0,0-1 0,0 0 0,1-1 0,14 2 0,10-1 0,-1-2 0,46-2 0,-51-1 0,-23 1 0,0-1 0,0 0 0,0 0 0,-1-1 0,1 0 0,0 0 0,-1 0 0,1-1 0,-1-1 0,9-4 0,-4-1 0,0 0 0,0 0 0,-1-1 0,16-18 0,21-22-33,-26 29-411,-2-2 0,36-48 0,-43 50-6382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02:20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605 1 24575,'-2'0'0,"-1"1"0,1-1 0,0 1 0,-1 0 0,1 0 0,0 0 0,0 0 0,0 0 0,0 0 0,0 1 0,0-1 0,0 1 0,0 0 0,1-1 0,-1 1 0,0 0 0,-1 3 0,-26 40 0,24-35 0,-14 27 0,1 1 0,-19 62 0,-7-12 0,31-59 0,0 0 0,-2-1 0,-1-1 0,-34 45 0,9-23 0,-64 59 0,90-95-164,-1-1 0,-1-1 0,0 0-1,-1-2 1,-30 13 0,41-19-216,-17 8-6446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44:01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24575,'2'7'0,"0"-1"0,0 0 0,1 0 0,0 0 0,0 0 0,1-1 0,-1 1 0,1-1 0,0 0 0,8 7 0,-9-9 0,54 59 0,-36-42 0,-2 0 0,0 2 0,24 36 0,-38-50 0,1 0 0,0-1 0,0 0 0,1 0 0,0-1 0,1 1 0,-1-2 0,1 1 0,0-1 0,0 0 0,1-1 0,-1 0 0,1 0 0,0-1 0,0 0 0,0-1 0,18 3 0,13 0 0,0-2 0,79-3 0,-67-2 0,30 2 0,73-2 0,-140 0 0,0-1 0,0 0 0,0-1 0,0 0 0,-1-1 0,0-1 0,0 0 0,0-1 0,-1-1 0,14-9 0,-8 3 0,-1 0 0,0-2 0,-1 0 0,0-1 0,25-35 0,-9 0 81,9-12-1527,-24 43-5380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44:05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24575,'4'2'0,"0"0"0,0 0 0,0 0 0,0 1 0,-1-1 0,1 1 0,-1 0 0,0 0 0,0 1 0,5 5 0,-3-4 0,34 38 0,-15-16 0,2 0 0,49 40 0,-68-63 0,0 0 0,0-1 0,1 0 0,-1 0 0,1 0 0,0-1 0,-1 0 0,1-1 0,0 0 0,0 0 0,0-1 0,0 0 0,10-1 0,-8 1 0,-1-1 0,1 2 0,-1-1 0,1 1 0,-1 1 0,0 0 0,0 0 0,14 6 0,2 3 0,1-1 0,1-1 0,-1-1 0,2-1 0,50 6 0,117-10 0,-108-4 0,-78 0 0,1 1 0,-1-1 0,1-1 0,-1 0 0,0 0 0,0-1 0,0 0 0,0 0 0,-1-1 0,1 0 0,-1-1 0,0 0 0,9-7 0,-5 2 0,0-1 0,-1 0 0,0-1 0,-1 0 0,0 0 0,-1-1 0,8-15 0,-10 13 36,0 1 0,6-23 0,1-1-1509,-3 11-5353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47:06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1 186 24575,'0'-1'0,"0"0"0,0 0 0,1 0 0,-1 0 0,1 0 0,-1 0 0,1 0 0,-1 0 0,1 0 0,0 0 0,-1 0 0,1 1 0,0-1 0,0 0 0,-1 0 0,1 1 0,0-1 0,0 1 0,0-1 0,0 1 0,0-1 0,0 1 0,0-1 0,0 1 0,0 0 0,0 0 0,0 0 0,0-1 0,0 1 0,0 0 0,2 0 0,36 1 0,-31 1 0,1 0 0,-1 0 0,1 1 0,-1 0 0,0 0 0,0 1 0,0 0 0,-1 1 0,12 8 0,2 4 0,33 35 0,-36-32 0,41 32 0,-52-47 0,0 0 0,1 0 0,0-1 0,0 0 0,0 0 0,1-1 0,-1 0 0,1 0 0,14 2 0,-14-4 0,0 0 0,0-1 0,1 0 0,-1 0 0,0-1 0,0 0 0,0-1 0,-1 0 0,1 0 0,0-1 0,-1 0 0,1 0 0,-1-1 0,8-5 0,3-4 0,0-1 0,-2-1 0,1 0 0,19-23 0,-4 4 0,-12 13 0,30-38 0,-23 12 0,-24 38 0,0 1 0,1 0 0,0 0 0,0 1 0,0-1 0,1 1 0,0 0 0,8-6 0,8-3-1365,-2 1-5461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47:09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24575,'0'-1'0,"0"0"0,0 0 0,1 0 0,-1 1 0,0-1 0,1 0 0,-1 0 0,0 1 0,1-1 0,-1 0 0,1 1 0,-1-1 0,1 0 0,-1 1 0,1-1 0,0 1 0,-1-1 0,1 1 0,0-1 0,-1 1 0,1-1 0,0 1 0,-1 0 0,1-1 0,0 1 0,0 0 0,0 0 0,-1-1 0,1 1 0,0 0 0,0 0 0,0 0 0,-1 0 0,1 0 0,0 0 0,0 0 0,0 1 0,1-1 0,35 8 0,-36-8 0,171 62 0,-144-49 0,-1 0 0,0 2 0,-1 1 0,26 21 0,-31-23 0,1 0 0,0-1 0,1-1 0,1-2 0,-1 0 0,41 10 0,-39-12 0,-11-3 0,0-1 0,0 0 0,1-1 0,-1-1 0,1 0 0,0-1 0,17 0 0,-30-2 0,1 1 0,-1-1 0,0 0 0,0 0 0,0 1 0,0-2 0,0 1 0,0 0 0,-1 0 0,1 0 0,0-1 0,0 1 0,-1-1 0,1 1 0,-1-1 0,0 0 0,1 0 0,-1 0 0,0 0 0,0 0 0,0 0 0,0 0 0,0 0 0,-1 0 0,1 0 0,-1 0 0,1 0 0,-1 0 0,0-3 0,2-10 0,-1 0 0,-1 1 0,-3-24 0,1 1 0,3 26 18,1 0-1,0 0 1,1 1-1,0-1 0,9-18 1,4-18-1488,-10 26-5356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47:11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24575,'9'1'0,"0"0"0,0 0 0,0 1 0,-1 0 0,1 0 0,0 1 0,8 4 0,60 33 0,-49-25 0,8 7 0,50 40 0,-56-39 0,0-1 0,54 28 0,-40-28 0,80 34 0,-106-50 0,-1 0 0,1-2 0,0 0 0,0-1 0,29 1 0,348-7 0,-389 3 0,0 0 0,0 0 0,-1-1 0,1 1 0,0-2 0,-1 1 0,1-1 0,0 1 0,-1-1 0,0-1 0,0 1 0,1-1 0,-1 0 0,-1 0 0,6-5 0,-5 3 0,0 0 0,0-1 0,-1 0 0,0 0 0,0 0 0,0 0 0,-1-1 0,0 0 0,0 1 0,0-1 0,2-12 0,-2 1-273,0 0 0,-1-1 0,-1 1 0,-1-20 0,0 15-6553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47:14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0 159 24575,'8'0'0,"1"1"0,-1 0 0,0 1 0,0 0 0,0 0 0,0 1 0,0 0 0,0 0 0,11 7 0,7 6 0,31 25 0,-2-2 0,-29-23 0,57 27 0,-70-38 0,0-1 0,0 0 0,1 0 0,-1-1 0,1-1 0,26 1 0,-25-3 0,4 1 0,-1-2 0,1 0 0,24-4 0,-38 4 0,1-1 0,-1 0 0,1 1 0,-1-2 0,1 1 0,-1-1 0,0 0 0,0 0 0,-1 0 0,1-1 0,0 1 0,-1-1 0,0 0 0,7-9 0,87-108 0,-37 48 0,-14 3-180,-35 51-1005,4-7-5641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47:20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1 162 24575,'0'51'0,"12"97"0,-10-133 0,1-1 0,0 0 0,2 0 0,-1 0 0,2 0 0,0-1 0,0 1 0,1-1 0,1-1 0,0 0 0,14 17 0,-13-22 0,1 0 0,0 0 0,0 0 0,0-2 0,1 1 0,0-1 0,12 4 0,-6-3 0,-2-1 0,1 0 0,0-1 0,-1-1 0,1-1 0,0 0 0,27-1 0,0 1 0,-29 0 0,0 1 0,-1 0 0,1 1 0,19 8 0,16 4 0,-23-8 0,-9-3 0,0-1 0,-1 0 0,21 1 0,-31-5 0,0 0 0,0 0 0,0-1 0,1 1 0,-1-1 0,0-1 0,0 1 0,0-1 0,0 0 0,-1-1 0,1 1 0,7-6 0,24-18 0,-2-2 0,-1-1 0,-1-2 0,31-38 0,-39 42 0,-4 1 0,-2-1 0,-1-1 0,-2 0 0,0-1 0,-2-1 0,10-32 0,-9 20-216,-3-1 0,8-48 1,-16 70-503,2-8-6108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47:31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24575,'-2'116'0,"4"124"0,0-232 0,0 0 0,0 1 0,0-1 0,1 0 0,1 0 0,-1-1 0,1 1 0,0-1 0,1 1 0,0-1 0,0-1 0,0 1 0,13 11 0,-7-8 0,1 0 0,0 0 0,0-1 0,1-1 0,0 0 0,0-1 0,15 6 0,0-4 0,55 10 0,-55-13 0,53 16 0,-32-1 0,-36-14 0,2-1 0,-1-1 0,1 0 0,0 0 0,0-1 0,0-1 0,24 1 0,198-7 0,-222 1 0,0-1 0,0 0 0,0-1 0,-1 0 0,0-2 0,1 1 0,-2-2 0,16-8 0,-4-1 0,0 0 0,-1-2 0,27-26 0,-42 34 0,0-1 0,0-1 0,-1 1 0,0-1 0,9-22 0,3-3 0,-8 14-195,-1-1 0,-2 0 0,0 0 0,-2-1 0,0 0 0,5-48 0,-9 53-6631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4:36:25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24575,'0'630'0,"-2"-591"0,-9 54 0,5-53 0,-1 49 0,7-14-1365,0-53-5461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4:36:28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24575,'3'51'0,"8"50"0,-5-51 0,1 54 0,-8 556-1365,1-639-5461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02:22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24575,'2'8'0,"-1"0"0,2-1 0,-1 1 0,1-1 0,0 0 0,1 0 0,0 0 0,9 13 0,49 77 0,-29-42 0,3-1 0,82 94 0,-33-72-1365,-68-63-5461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4:36:30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24575,'-1'0'0,"0"0"0,0 1 0,0-1 0,0 1 0,0-1 0,0 0 0,1 1 0,-1-1 0,0 1 0,0 0 0,1-1 0,-1 1 0,0 0 0,1-1 0,-1 1 0,0 0 0,1 0 0,-1 0 0,1-1 0,-1 1 0,1 0 0,0 0 0,-1 0 0,1 0 0,0 0 0,0 0 0,-1 2 0,-3 31 0,3-29 0,-4 322 0,8-178 0,-3 256-1365,0-383-5461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4:36:32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24575,'2'0'0,"0"1"0,0-1 0,-1 1 0,1-1 0,0 1 0,0 0 0,-1 0 0,1-1 0,0 1 0,-1 0 0,1 1 0,-1-1 0,1 0 0,-1 0 0,0 1 0,1-1 0,-1 1 0,0-1 0,0 1 0,0-1 0,0 1 0,0 0 0,0-1 0,-1 1 0,2 2 0,13 53 0,-12-43 0,6 30 0,-2 0 0,1 67 0,-9 92 0,-1-72 0,2-108 0,-1 1 0,-1-1 0,-1 0 0,-1-1 0,-1 1 0,-1-1 0,0 0 0,-2 0 0,-1 0 0,-21 37 0,-20 41-1365,37-71-5461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4:36:35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24575,'0'890'-1365,"0"-868"-5461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4:36:50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24575,'2'122'0,"-5"133"0,-10-165 0,8-58 0,-4 55 0,10 242-1365,-1-307-5461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4:36:53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24575,'1'1'0,"0"-1"0,0 0 0,0 1 0,0 0 0,0-1 0,0 1 0,0-1 0,0 1 0,0 0 0,0 0 0,0 0 0,0 0 0,0-1 0,-1 1 0,1 0 0,0 0 0,-1 0 0,1 1 0,-1-1 0,1 0 0,-1 0 0,1 0 0,-1 0 0,0 0 0,0 1 0,0-1 0,1 2 0,3 38 0,-3-36 0,0 192 0,-2-110 0,-2-48 0,-1 0 0,-2 0 0,-11 39 0,0 1 0,4-8-455,4 0 0,1 123 0,8-172-6371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4:36:55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24575,'-1'0'0,"0"0"0,0 1 0,0-1 0,0 1 0,0-1 0,0 0 0,0 1 0,1-1 0,-1 1 0,0 0 0,0-1 0,1 1 0,-1 0 0,0-1 0,1 1 0,-1 0 0,1 0 0,-1 0 0,1-1 0,-1 1 0,1 0 0,-1 0 0,1 0 0,0 0 0,0 0 0,-1 0 0,1 2 0,-5 31 0,5-29 0,-5 306 0,7-172 0,-2 352-1365,0-464-5461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4:40:08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24575,'0'965'-1365,"0"-943"-5461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4:43:3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24575,'-1'0'0,"1"1"0,0 0 0,-1 0 0,1 0 0,0 0 0,0 0 0,0 0 0,0 0 0,0 0 0,0 0 0,0 0 0,0 0 0,0 0 0,0 0 0,0 0 0,1 0 0,-1 0 0,0 0 0,1 0 0,-1-1 0,2 3 0,9 28 0,-11-30 0,5 9 0,-1-1 0,1-1 0,1 1 0,-1-1 0,2 0 0,-1 0 0,1 0 0,8 6 0,71 55 0,-23-21 0,-55-41 0,-1 0 0,0 0 0,0 0 0,0 1 0,-1 0 0,-1 0 0,1 1 0,-2 0 0,7 13 0,-6-7 0,-1 0 0,0 1 0,-1 0 0,-1-1 0,1 21 0,-1-25 21,0 0 0,0 0 0,1-1-1,0 1 1,7 13 0,-5-13-319,-1 0 0,0 0 0,-1 1 0,3 17 0,-4-8-6528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4:43:34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24575,'0'46'0,"2"0"0,11 65 0,-7-61-46,-2 0 0,-3 86 0,-2-66-1181,1-49-5599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4:43:36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24575,'9'0'0,"11"4"0,7 6 0,3 5 0,-4 5 0,-1 3 0,-2-2 0,5-1 0,2 1 0,-5 6 0,-2 2 0,0-4 0,-5-2 0,-4 5 0,-1-4 0,1-1 0,-1-4-8191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02:23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1 24575,'-1'5'0,"-1"0"0,1 0 0,-1 0 0,0-1 0,0 1 0,-1 0 0,0-1 0,1 1 0,-7 6 0,-3 8 0,-26 53 0,20-37 0,-43 65 0,-47 55 0,68-88-1365,29-50-5461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4:43:38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24575,'0'4'0,"0"7"0,0 4 0,0 5 0,0 8 0,0 3 0,0 0 0,0 0 0,0-1 0,0-2 0,0-1 0,0-1 0,0 0 0,0-1 0,4 1 0,2-1 0,-1-4-8191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4:43:41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24575,'4'5'0,"2"5"0,3 6 0,1 4 0,3 3 0,4-2 0,-1-1 0,-4 1 0,-3 1 0,0 1 0,4 1 0,-1 1 0,2 5 0,-1 1 0,-3 0 0,1-1 0,-2-5-8191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4:43:4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24575,'-4'0'0,"-2"4"0,0 6 0,2 6 0,1 3 0,1 5 0,1 1 0,1 5 0,0 2 0,0 0 0,0-1 0,0-2 0,0-1 0,0-1 0,5-1 0,1-1 0,-1-4-8191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4:43:47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24575,'5'0'0,"5"0"0,6 0 0,-1 4 0,3 2 0,1-1 0,3-1 0,1 4 0,2 4 0,0 4 0,1 5 0,4 2 0,-3 2 0,-2 1 0,0 0 0,-5-4-8191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4:43:4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24575,'4'0'0,"2"4"0,0 6 0,-2 6 0,0 4 0,-2 3 0,-1 2 0,-1 1 0,0 0 0,0 1 0,0-1 0,-1 0 0,1 0 0,0 0 0,0-1 0,0-4-8191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4:43:51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24575,'0'4'0,"0"6"0,0 6 0,0 4 0,0 3 0,0 2 0,0 1 0,0 1 0,0-1 0,0 0 0,0 1 0,0-1 0,0-1 0,0 1 0,0-1 0,0-4-8191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4:43:59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24575,'-1'0'0,"0"0"0,1 1 0,-1-1 0,0 0 0,1 1 0,-1-1 0,0 1 0,1-1 0,-1 1 0,1-1 0,-1 1 0,1-1 0,-1 1 0,1 0 0,-1-1 0,1 1 0,0 0 0,-1-1 0,1 1 0,0 0 0,-1 0 0,1-1 0,0 1 0,0 0 0,0 0 0,0-1 0,0 1 0,0 0 0,0 0 0,0 0 0,0-1 0,0 1 0,0 0 0,0 0 0,1 1 0,5 30 0,41 92 0,-32-91 0,-1 2 0,-3 0 0,9 38 0,6 80 0,-16-103-1365,-4-28-5461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4:44:01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24575,'0'5'0,"0"5"0,0 6 0,0 4 0,0 3 0,0 2 0,0 1 0,0 1 0,0-1 0,0 0 0,0 0 0,0 0 0,0 0 0,0-5-8191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4:44:05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1271 24575,'0'-1'0,"1"-1"0,-1 1 0,0 0 0,1 0 0,0 0 0,-1 0 0,1 0 0,0 0 0,-1 0 0,1 0 0,0 0 0,0 0 0,0 1 0,0-1 0,0 0 0,0 1 0,0-1 0,0 0 0,0 1 0,0-1 0,0 1 0,0-1 0,1 1 0,-1 0 0,0 0 0,0-1 0,2 1 0,39-5 0,-37 5 0,25-1 0,0 1 0,0 2 0,0 0 0,-1 3 0,49 12 0,-47-9 0,0-1 0,1-1 0,0-2 0,0-1 0,0-2 0,40-3 0,-68 1 0,0 0 0,0 0 0,0 0 0,0-1 0,0 1 0,0-1 0,0 0 0,0 0 0,-1 0 0,1-1 0,-1 1 0,0-1 0,1 0 0,-1 0 0,-1 0 0,1 0 0,0-1 0,-1 1 0,0-1 0,1 0 0,-1 1 0,-1-1 0,1 0 0,-1 0 0,2-5 0,3-12 0,-1-1 0,-1 0 0,3-37 0,-3 23 0,7-95 0,-5-153 0,-6 219 0,-2 26 0,-2-1 0,-19-76 0,3 12 0,17 89 0,-1 1 0,-1-1 0,0 1 0,-1 1 0,0-1 0,-1 1 0,0 0 0,-1 0 0,-1 1 0,0 0 0,-1 1 0,0 0 0,0 0 0,-1 1 0,-1 1 0,0 0 0,0 0 0,-1 1 0,1 1 0,-2 0 0,-22-8 0,15 8 0,-1 1 0,0 1 0,-1 1 0,-37-2 0,55 5 0,-1 1 0,1 1 0,0-1 0,-1 1 0,1 0 0,-1 0 0,1 0 0,0 1 0,0 0 0,0 0 0,0 0 0,0 1 0,0-1 0,0 1 0,1 0 0,0 1 0,-1-1 0,1 1 0,0 0 0,1 0 0,-1 0 0,1 0 0,0 1 0,0-1 0,-3 6 0,-49 126 0,13-29 0,17-50 0,-29 102 0,46-124 0,1 0 0,1 0 0,2 1 0,2 53 0,8 314 0,4-313-1365,-5-55-5461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4:44:07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0 338 24575,'1'1'0,"0"-1"0,0 0 0,0 0 0,-1 1 0,1-1 0,0 1 0,0-1 0,-1 0 0,1 1 0,0 0 0,0-1 0,-1 1 0,1-1 0,-1 1 0,1 0 0,0-1 0,-1 1 0,1 0 0,-1 0 0,0-1 0,1 1 0,-1 0 0,0 0 0,1 1 0,7 25 0,-7-20 0,10 47 0,-3-1 0,-2 1 0,-3 1 0,-4 72 0,2 36 0,2-138 0,1-1 0,1 0 0,1 0 0,15 39 0,11 44 0,-30-99 0,3 20 0,3 0 0,11 32 0,-17-55 0,0 1 0,1 0 0,-1 0 0,1-1 0,1 0 0,-1 1 0,1-1 0,0-1 0,0 1 0,0 0 0,1-1 0,-1 0 0,1 0 0,0 0 0,0-1 0,9 5 0,-11-7 0,-1-1 0,1 1 0,0-1 0,0 1 0,0-1 0,-1 0 0,1 0 0,0 0 0,0 0 0,0-1 0,-1 1 0,1-1 0,0 0 0,0 0 0,-1 0 0,1 0 0,-1 0 0,1 0 0,-1-1 0,1 1 0,-1-1 0,0 0 0,3-2 0,4-5 0,-1 1 0,1-2 0,-1 1 0,6-12 0,144-223 0,-34 50 0,-120 188 0,0-1 0,0 1 0,-1-1 0,0 0 0,0 0 0,-1 0 0,0 0 0,0 0 0,0 0 0,-1-1 0,0 1 0,0-10 0,-2 4 0,-1 0 0,0 0 0,-1 1 0,0-1 0,-1 0 0,-6-14 0,-22-44 0,-3 1 0,-3 2 0,-2 1 0,-68-83 0,81 116 0,0 1 0,-42-38 0,57 60 0,-1 1 0,0 0 0,0 1 0,-1 0 0,0 1 0,0 1 0,-1 0 0,0 1 0,-20-5 0,33 10 6,0 1 0,0-1-1,-1 1 1,1 0 0,0-1-1,-1 1 1,1 0 0,0 1 0,0-1-1,-1 0 1,1 1 0,0-1-1,0 1 1,0 0 0,-1-1-1,1 1 1,0 0 0,0 0 0,0 1-1,-2 1 1,2-1-120,-1 1 0,1-1-1,0 1 1,0 0 0,0-1 0,0 1-1,0 0 1,1 0 0,0 1 0,-1-1-1,1 0 1,-1 6 0,-2 11-6712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02:25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24575,'0'-1'0,"-1"1"0,1 0 0,0-1 0,0 1 0,0 0 0,0-1 0,0 1 0,1 0 0,-1 0 0,0-1 0,0 1 0,0 0 0,0-1 0,0 1 0,0 0 0,0-1 0,1 1 0,-1 0 0,0 0 0,0-1 0,0 1 0,1 0 0,-1 0 0,0-1 0,0 1 0,1 0 0,-1 0 0,0 0 0,1-1 0,-1 1 0,0 0 0,0 0 0,1 0 0,-1 0 0,0 0 0,1 0 0,-1 0 0,1 0 0,15 5 0,14 14 0,-13-5 0,0 1 0,-1 0 0,0 1 0,-2 0 0,1 2 0,-2-1 0,-1 2 0,0 0 0,-1 0 0,-1 1 0,-1 0 0,11 38 0,-12-34 0,18 34 0,4 12 0,-29-65-151,1 0-1,0-1 0,0 1 0,0-1 1,1 1-1,0-1 0,0 0 1,5 5-1,10 8-6674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4:44:1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24575,'4'0'0,"11"4"0,10 6 0,6 5 0,2 5 0,0 3 0,-2 2 0,-1 1 0,-7 1 0,-2-1 0,-4 1 0,-2-1 0,-3-5-8191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4:44:14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24575,'0'-2'0,"1"0"0,-1 0 0,0 0 0,1 0 0,0 0 0,-1 1 0,1-1 0,0 0 0,0 0 0,0 0 0,0 1 0,0-1 0,1 0 0,-1 1 0,0-1 0,1 1 0,-1 0 0,1-1 0,-1 1 0,1 0 0,0 0 0,0 0 0,-1 0 0,1 0 0,0 0 0,0 1 0,0-1 0,0 1 0,3-1 0,7-2 0,1 1 0,0 0 0,18 0 0,-23 2 0,2-1 0,-1 1 0,1 0 0,0 0 0,0 1 0,0 1 0,-1 0 0,1 0 0,-1 0 0,10 5 0,-15-5 0,0 0 0,0 1 0,-1-1 0,1 1 0,-1 0 0,1 0 0,-1 0 0,0 0 0,0 0 0,0 1 0,-1 0 0,1-1 0,-1 1 0,0 0 0,0 0 0,0 0 0,-1 1 0,1-1 0,-1 0 0,0 0 0,1 9 0,-1-6 0,-1 0 0,0 0 0,0 0 0,-1 0 0,0 0 0,0 0 0,-1 0 0,0 0 0,0 0 0,0-1 0,-1 1 0,0-1 0,0 0 0,0 0 0,-7 8 0,-6 7 0,-1 0 0,-34 30 0,42-42 0,-2 0 0,0-1 0,0 0 0,0-1 0,-1 0 0,0-1 0,0-1 0,-1 1 0,-16 3 0,87-6 0,155-4-1365,-191 1-5461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4:53:41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24575,'4'-4'0,"6"-2"0,6 5 0,4 6 0,3 8 0,-2 5 0,-1-1 0,-3 2 0,-1 2 0,2 1 0,-3 2 0,-3 0 0,0 1 0,3 5 0,3 2 0,2-1 0,3-1 0,-4-5-8191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4:53:43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24575,'1'0'0,"0"1"0,0-1 0,0 1 0,1-1 0,-1 1 0,0-1 0,0 1 0,0 0 0,-1 0 0,1-1 0,0 1 0,0 0 0,0 0 0,-1 0 0,1 0 0,0 0 0,-1 0 0,1 0 0,-1 0 0,1 0 0,-1 0 0,1 1 0,-1-1 0,0 0 0,0 0 0,1 0 0,-1 2 0,4 39 0,-3-37 0,1 271 64,-4-142-1493,2-112-5397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02:28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0 24575,'-1'9'0,"-1"0"0,0 0 0,-1-1 0,0 1 0,0-1 0,-6 9 0,7-13 0,-20 39 0,-2-2 0,-31 40 0,-22 38 0,56-69-1365,15-28-5461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02:29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24575,'2'0'0,"0"1"0,1-1 0,-1 1 0,0-1 0,1 1 0,-1 0 0,0 0 0,0 0 0,0 0 0,1 0 0,-1 1 0,0-1 0,-1 1 0,1-1 0,0 1 0,0 0 0,-1 0 0,3 2 0,23 40 0,-22-35 0,27 57 0,46 131 0,-73-182 0,7 13-273,0 0 0,2 0 0,1-2 0,22 31 0,-24-39-6553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0:02:31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0 24575,'0'11'0,"-1"-1"0,-1 1 0,1-1 0,-2 0 0,0 0 0,0 0 0,0 0 0,-6 9 0,-8 13 0,-20 30 0,-4 5 0,14-21 0,-49 64 0,24-39 0,47-63-341,0 0 0,1 0-1,-7 18 1,4-6-6485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customXml" Target="../ink/ink46.xml"/><Relationship Id="rId26" Type="http://schemas.openxmlformats.org/officeDocument/2006/relationships/customXml" Target="../ink/ink50.xml"/><Relationship Id="rId39" Type="http://schemas.openxmlformats.org/officeDocument/2006/relationships/image" Target="../media/image56.png"/><Relationship Id="rId21" Type="http://schemas.openxmlformats.org/officeDocument/2006/relationships/image" Target="../media/image47.png"/><Relationship Id="rId34" Type="http://schemas.openxmlformats.org/officeDocument/2006/relationships/customXml" Target="../ink/ink54.xml"/><Relationship Id="rId42" Type="http://schemas.openxmlformats.org/officeDocument/2006/relationships/customXml" Target="../ink/ink58.xml"/><Relationship Id="rId47" Type="http://schemas.openxmlformats.org/officeDocument/2006/relationships/image" Target="../media/image60.png"/><Relationship Id="rId50" Type="http://schemas.openxmlformats.org/officeDocument/2006/relationships/customXml" Target="../ink/ink62.xml"/><Relationship Id="rId7" Type="http://schemas.openxmlformats.org/officeDocument/2006/relationships/image" Target="../media/image40.png"/><Relationship Id="rId2" Type="http://schemas.openxmlformats.org/officeDocument/2006/relationships/customXml" Target="../ink/ink38.xml"/><Relationship Id="rId16" Type="http://schemas.openxmlformats.org/officeDocument/2006/relationships/customXml" Target="../ink/ink45.xml"/><Relationship Id="rId29" Type="http://schemas.openxmlformats.org/officeDocument/2006/relationships/image" Target="../media/image51.png"/><Relationship Id="rId11" Type="http://schemas.openxmlformats.org/officeDocument/2006/relationships/image" Target="../media/image42.png"/><Relationship Id="rId24" Type="http://schemas.openxmlformats.org/officeDocument/2006/relationships/customXml" Target="../ink/ink49.xml"/><Relationship Id="rId32" Type="http://schemas.openxmlformats.org/officeDocument/2006/relationships/customXml" Target="../ink/ink53.xml"/><Relationship Id="rId37" Type="http://schemas.openxmlformats.org/officeDocument/2006/relationships/image" Target="../media/image55.png"/><Relationship Id="rId40" Type="http://schemas.openxmlformats.org/officeDocument/2006/relationships/customXml" Target="../ink/ink57.xml"/><Relationship Id="rId45" Type="http://schemas.openxmlformats.org/officeDocument/2006/relationships/image" Target="../media/image59.png"/><Relationship Id="rId53" Type="http://schemas.openxmlformats.org/officeDocument/2006/relationships/image" Target="../media/image63.png"/><Relationship Id="rId5" Type="http://schemas.openxmlformats.org/officeDocument/2006/relationships/image" Target="../media/image39.png"/><Relationship Id="rId10" Type="http://schemas.openxmlformats.org/officeDocument/2006/relationships/customXml" Target="../ink/ink42.xml"/><Relationship Id="rId19" Type="http://schemas.openxmlformats.org/officeDocument/2006/relationships/image" Target="../media/image46.png"/><Relationship Id="rId31" Type="http://schemas.openxmlformats.org/officeDocument/2006/relationships/image" Target="../media/image52.png"/><Relationship Id="rId44" Type="http://schemas.openxmlformats.org/officeDocument/2006/relationships/customXml" Target="../ink/ink59.xml"/><Relationship Id="rId52" Type="http://schemas.openxmlformats.org/officeDocument/2006/relationships/customXml" Target="../ink/ink63.xml"/><Relationship Id="rId4" Type="http://schemas.openxmlformats.org/officeDocument/2006/relationships/customXml" Target="../ink/ink39.xml"/><Relationship Id="rId9" Type="http://schemas.openxmlformats.org/officeDocument/2006/relationships/image" Target="../media/image41.png"/><Relationship Id="rId14" Type="http://schemas.openxmlformats.org/officeDocument/2006/relationships/customXml" Target="../ink/ink44.xml"/><Relationship Id="rId22" Type="http://schemas.openxmlformats.org/officeDocument/2006/relationships/customXml" Target="../ink/ink48.xml"/><Relationship Id="rId27" Type="http://schemas.openxmlformats.org/officeDocument/2006/relationships/image" Target="../media/image50.png"/><Relationship Id="rId30" Type="http://schemas.openxmlformats.org/officeDocument/2006/relationships/customXml" Target="../ink/ink52.xml"/><Relationship Id="rId35" Type="http://schemas.openxmlformats.org/officeDocument/2006/relationships/image" Target="../media/image54.png"/><Relationship Id="rId43" Type="http://schemas.openxmlformats.org/officeDocument/2006/relationships/image" Target="../media/image58.png"/><Relationship Id="rId48" Type="http://schemas.openxmlformats.org/officeDocument/2006/relationships/customXml" Target="../ink/ink61.xml"/><Relationship Id="rId8" Type="http://schemas.openxmlformats.org/officeDocument/2006/relationships/customXml" Target="../ink/ink41.xml"/><Relationship Id="rId51" Type="http://schemas.openxmlformats.org/officeDocument/2006/relationships/image" Target="../media/image62.png"/><Relationship Id="rId3" Type="http://schemas.openxmlformats.org/officeDocument/2006/relationships/image" Target="../media/image38.png"/><Relationship Id="rId12" Type="http://schemas.openxmlformats.org/officeDocument/2006/relationships/customXml" Target="../ink/ink43.xm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33" Type="http://schemas.openxmlformats.org/officeDocument/2006/relationships/image" Target="../media/image53.png"/><Relationship Id="rId38" Type="http://schemas.openxmlformats.org/officeDocument/2006/relationships/customXml" Target="../ink/ink56.xml"/><Relationship Id="rId46" Type="http://schemas.openxmlformats.org/officeDocument/2006/relationships/customXml" Target="../ink/ink60.xml"/><Relationship Id="rId20" Type="http://schemas.openxmlformats.org/officeDocument/2006/relationships/customXml" Target="../ink/ink47.xml"/><Relationship Id="rId41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0.xml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28" Type="http://schemas.openxmlformats.org/officeDocument/2006/relationships/customXml" Target="../ink/ink51.xml"/><Relationship Id="rId36" Type="http://schemas.openxmlformats.org/officeDocument/2006/relationships/customXml" Target="../ink/ink55.xml"/><Relationship Id="rId49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7232A-20DE-404F-89EB-89131054A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排序一遍过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89D100-F34C-4C28-AED6-1C3539607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645454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/>
              <a:t>插入，选择，交换，归并</a:t>
            </a:r>
          </a:p>
        </p:txBody>
      </p:sp>
    </p:spTree>
    <p:extLst>
      <p:ext uri="{BB962C8B-B14F-4D97-AF65-F5344CB8AC3E}">
        <p14:creationId xmlns:p14="http://schemas.microsoft.com/office/powerpoint/2010/main" val="145732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C25A8C6-24BA-4C9E-9E12-DCDC6B46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zh-CN" altLang="en-US" dirty="0"/>
              <a:t>三、交换排序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FC4123-0061-4CF3-96C7-40FD600EF563}"/>
              </a:ext>
            </a:extLst>
          </p:cNvPr>
          <p:cNvSpPr txBox="1"/>
          <p:nvPr/>
        </p:nvSpPr>
        <p:spPr>
          <a:xfrm>
            <a:off x="677334" y="1371600"/>
            <a:ext cx="9253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基本思想：所谓交换，依次比较元素数据，根据他们的大小情况交换他们的位置。</a:t>
            </a:r>
            <a:endParaRPr lang="zh-CN" altLang="en-US" dirty="0"/>
          </a:p>
          <a:p>
            <a:r>
              <a:rPr lang="zh-CN" altLang="en-US" b="1" dirty="0"/>
              <a:t>特点：将较大的数据向序列的尾部移动，较小的数据向序列的头部移动。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6EF58C-C83E-418E-8919-226864BE965F}"/>
              </a:ext>
            </a:extLst>
          </p:cNvPr>
          <p:cNvSpPr txBox="1"/>
          <p:nvPr/>
        </p:nvSpPr>
        <p:spPr>
          <a:xfrm>
            <a:off x="813816" y="2294930"/>
            <a:ext cx="217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冒泡排序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275D91-967E-489C-A839-39C70C0AE50B}"/>
              </a:ext>
            </a:extLst>
          </p:cNvPr>
          <p:cNvSpPr txBox="1"/>
          <p:nvPr/>
        </p:nvSpPr>
        <p:spPr>
          <a:xfrm>
            <a:off x="813816" y="2687598"/>
            <a:ext cx="2715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/>
              <a:t>9</a:t>
            </a:r>
            <a:r>
              <a:rPr lang="en-US" altLang="zh-CN"/>
              <a:t>   </a:t>
            </a:r>
            <a:r>
              <a:rPr lang="zh-CN" altLang="zh-CN" sz="1800">
                <a:effectLst/>
                <a:ea typeface="Calibri" panose="020F0502020204030204" pitchFamily="34" charset="0"/>
              </a:rPr>
              <a:t>8</a:t>
            </a:r>
            <a:r>
              <a:rPr lang="en-US" altLang="zh-CN">
                <a:ea typeface="Calibri" panose="020F0502020204030204" pitchFamily="34" charset="0"/>
              </a:rPr>
              <a:t>   </a:t>
            </a:r>
            <a:r>
              <a:rPr lang="zh-CN" altLang="zh-CN" sz="1800">
                <a:effectLst/>
                <a:ea typeface="Calibri" panose="020F0502020204030204" pitchFamily="34" charset="0"/>
              </a:rPr>
              <a:t>5</a:t>
            </a:r>
            <a:r>
              <a:rPr lang="en-US" altLang="zh-CN">
                <a:ea typeface="Calibri" panose="020F0502020204030204" pitchFamily="34" charset="0"/>
              </a:rPr>
              <a:t>   </a:t>
            </a:r>
            <a:r>
              <a:rPr lang="zh-CN" altLang="zh-CN" sz="1800">
                <a:effectLst/>
                <a:ea typeface="Calibri" panose="020F0502020204030204" pitchFamily="34" charset="0"/>
              </a:rPr>
              <a:t>6</a:t>
            </a:r>
            <a:r>
              <a:rPr lang="en-US" altLang="zh-CN">
                <a:ea typeface="Calibri" panose="020F0502020204030204" pitchFamily="34" charset="0"/>
              </a:rPr>
              <a:t>   </a:t>
            </a:r>
            <a:r>
              <a:rPr lang="zh-CN" altLang="zh-CN" sz="1800">
                <a:effectLst/>
                <a:ea typeface="Calibri" panose="020F0502020204030204" pitchFamily="34" charset="0"/>
              </a:rPr>
              <a:t>4</a:t>
            </a:r>
            <a:r>
              <a:rPr lang="en-US" altLang="zh-CN">
                <a:ea typeface="Calibri" panose="020F0502020204030204" pitchFamily="34" charset="0"/>
              </a:rPr>
              <a:t>   </a:t>
            </a:r>
            <a:r>
              <a:rPr lang="zh-CN" altLang="zh-CN" sz="1800">
                <a:effectLst/>
                <a:ea typeface="Calibri" panose="020F0502020204030204" pitchFamily="34" charset="0"/>
              </a:rPr>
              <a:t>7</a:t>
            </a:r>
            <a:r>
              <a:rPr lang="en-US" altLang="zh-CN" sz="1800">
                <a:effectLst/>
                <a:ea typeface="Calibri" panose="020F0502020204030204" pitchFamily="34" charset="0"/>
              </a:rPr>
              <a:t>   </a:t>
            </a:r>
            <a:r>
              <a:rPr lang="zh-CN" altLang="zh-CN" sz="1800">
                <a:effectLst/>
                <a:ea typeface="Calibri" panose="020F0502020204030204" pitchFamily="34" charset="0"/>
              </a:rPr>
              <a:t>1</a:t>
            </a:r>
            <a:r>
              <a:rPr lang="en-US" altLang="zh-CN">
                <a:ea typeface="Calibri" panose="020F0502020204030204" pitchFamily="34" charset="0"/>
              </a:rPr>
              <a:t>   </a:t>
            </a:r>
            <a:r>
              <a:rPr lang="zh-CN" altLang="zh-CN" sz="1800">
                <a:effectLst/>
                <a:ea typeface="Calibri" panose="020F0502020204030204" pitchFamily="34" charset="0"/>
              </a:rPr>
              <a:t>3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B94127-AA34-4836-8F67-FE48D8F66EE3}"/>
              </a:ext>
            </a:extLst>
          </p:cNvPr>
          <p:cNvSpPr txBox="1"/>
          <p:nvPr/>
        </p:nvSpPr>
        <p:spPr>
          <a:xfrm>
            <a:off x="813816" y="3945752"/>
            <a:ext cx="2647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8   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en-US" altLang="zh-CN" dirty="0">
                <a:solidFill>
                  <a:srgbClr val="FF0000"/>
                </a:solidFill>
                <a:ea typeface="Calibri" panose="020F0502020204030204" pitchFamily="34" charset="0"/>
              </a:rPr>
              <a:t>   9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6</a:t>
            </a:r>
            <a:r>
              <a:rPr lang="en-US" altLang="zh-CN" dirty="0"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4</a:t>
            </a:r>
            <a:r>
              <a:rPr lang="en-US" altLang="zh-CN" dirty="0"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7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1</a:t>
            </a:r>
            <a:r>
              <a:rPr lang="en-US" altLang="zh-CN" dirty="0"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3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F6B58E-48A3-4EA5-A597-830D85EE1F37}"/>
              </a:ext>
            </a:extLst>
          </p:cNvPr>
          <p:cNvSpPr txBox="1"/>
          <p:nvPr/>
        </p:nvSpPr>
        <p:spPr>
          <a:xfrm>
            <a:off x="813816" y="3528772"/>
            <a:ext cx="2647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8   9</a:t>
            </a:r>
            <a:r>
              <a:rPr lang="en-US" altLang="zh-CN" dirty="0">
                <a:solidFill>
                  <a:srgbClr val="FF0000"/>
                </a:solidFill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5</a:t>
            </a:r>
            <a:r>
              <a:rPr lang="en-US" altLang="zh-CN" dirty="0"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6</a:t>
            </a:r>
            <a:r>
              <a:rPr lang="en-US" altLang="zh-CN" dirty="0"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4</a:t>
            </a:r>
            <a:r>
              <a:rPr lang="en-US" altLang="zh-CN" dirty="0"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7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1</a:t>
            </a:r>
            <a:r>
              <a:rPr lang="en-US" altLang="zh-CN" dirty="0"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3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5160CA-9889-41AB-8E59-437CF0DB61D7}"/>
              </a:ext>
            </a:extLst>
          </p:cNvPr>
          <p:cNvSpPr txBox="1"/>
          <p:nvPr/>
        </p:nvSpPr>
        <p:spPr>
          <a:xfrm>
            <a:off x="822960" y="4385950"/>
            <a:ext cx="2647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ea typeface="Calibri" panose="020F0502020204030204" pitchFamily="34" charset="0"/>
              </a:rPr>
              <a:t>8   5   </a:t>
            </a:r>
            <a:r>
              <a:rPr lang="en-US" altLang="zh-CN" sz="1800" dirty="0">
                <a:solidFill>
                  <a:srgbClr val="FF0000"/>
                </a:solidFill>
                <a:effectLst/>
                <a:ea typeface="Calibri" panose="020F0502020204030204" pitchFamily="34" charset="0"/>
              </a:rPr>
              <a:t>6   9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4</a:t>
            </a:r>
            <a:r>
              <a:rPr lang="en-US" altLang="zh-CN" dirty="0"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7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1</a:t>
            </a:r>
            <a:r>
              <a:rPr lang="en-US" altLang="zh-CN" dirty="0"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3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C96DA6C-43E9-4C6F-9F90-EDC1F33B265D}"/>
              </a:ext>
            </a:extLst>
          </p:cNvPr>
          <p:cNvSpPr txBox="1"/>
          <p:nvPr/>
        </p:nvSpPr>
        <p:spPr>
          <a:xfrm>
            <a:off x="4661916" y="2687598"/>
            <a:ext cx="26471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ea typeface="Calibri" panose="020F0502020204030204" pitchFamily="34" charset="0"/>
              </a:rPr>
              <a:t>8   5   6   4   7   1   3</a:t>
            </a:r>
            <a:r>
              <a:rPr lang="en-US" altLang="zh-CN" sz="1800" dirty="0">
                <a:solidFill>
                  <a:srgbClr val="FF0000"/>
                </a:solidFill>
                <a:effectLst/>
                <a:ea typeface="Calibri" panose="020F0502020204030204" pitchFamily="34" charset="0"/>
              </a:rPr>
              <a:t>   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9</a:t>
            </a:r>
          </a:p>
          <a:p>
            <a:endParaRPr lang="en-US" altLang="zh-CN" dirty="0">
              <a:ea typeface="Calibri" panose="020F0502020204030204" pitchFamily="34" charset="0"/>
            </a:endParaRPr>
          </a:p>
          <a:p>
            <a:r>
              <a:rPr lang="en-US" altLang="zh-CN" sz="1800" dirty="0">
                <a:effectLst/>
                <a:ea typeface="Calibri" panose="020F0502020204030204" pitchFamily="34" charset="0"/>
              </a:rPr>
              <a:t>5   6   4   7   1   3  </a:t>
            </a:r>
            <a:r>
              <a:rPr lang="en-US" altLang="zh-CN" sz="1800" dirty="0">
                <a:solidFill>
                  <a:srgbClr val="FF0000"/>
                </a:solidFill>
                <a:effectLst/>
                <a:ea typeface="Calibri" panose="020F0502020204030204" pitchFamily="34" charset="0"/>
              </a:rPr>
              <a:t> 8   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9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86488B-3E2B-4EB8-822C-6FE751A975A0}"/>
              </a:ext>
            </a:extLst>
          </p:cNvPr>
          <p:cNvSpPr txBox="1"/>
          <p:nvPr/>
        </p:nvSpPr>
        <p:spPr>
          <a:xfrm>
            <a:off x="813816" y="4755282"/>
            <a:ext cx="2647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ea typeface="Calibri" panose="020F0502020204030204" pitchFamily="34" charset="0"/>
              </a:rPr>
              <a:t>8   5   6</a:t>
            </a:r>
            <a:r>
              <a:rPr lang="en-US" altLang="zh-CN" sz="1800" dirty="0">
                <a:solidFill>
                  <a:srgbClr val="FF0000"/>
                </a:solidFill>
                <a:effectLst/>
                <a:ea typeface="Calibri" panose="020F0502020204030204" pitchFamily="34" charset="0"/>
              </a:rPr>
              <a:t>   4 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effectLst/>
                <a:ea typeface="Calibri" panose="020F0502020204030204" pitchFamily="34" charset="0"/>
              </a:rPr>
              <a:t>9</a:t>
            </a:r>
            <a:r>
              <a:rPr lang="en-US" altLang="zh-CN" dirty="0"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7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1</a:t>
            </a:r>
            <a:r>
              <a:rPr lang="en-US" altLang="zh-CN" dirty="0"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3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514E242-F1E5-4C2F-9946-AFD1F94FA536}"/>
              </a:ext>
            </a:extLst>
          </p:cNvPr>
          <p:cNvSpPr txBox="1"/>
          <p:nvPr/>
        </p:nvSpPr>
        <p:spPr>
          <a:xfrm>
            <a:off x="822960" y="5132544"/>
            <a:ext cx="2647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ea typeface="Calibri" panose="020F0502020204030204" pitchFamily="34" charset="0"/>
              </a:rPr>
              <a:t>8   5   6   4</a:t>
            </a:r>
            <a:r>
              <a:rPr lang="en-US" altLang="zh-CN" sz="1800" dirty="0">
                <a:solidFill>
                  <a:srgbClr val="FF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effectLst/>
                <a:ea typeface="Calibri" panose="020F0502020204030204" pitchFamily="34" charset="0"/>
              </a:rPr>
              <a:t>7   9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1</a:t>
            </a:r>
            <a:r>
              <a:rPr lang="en-US" altLang="zh-CN" dirty="0"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3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8D4BEB7-C8DA-42A7-9ABA-0E7704C9132E}"/>
              </a:ext>
            </a:extLst>
          </p:cNvPr>
          <p:cNvSpPr txBox="1"/>
          <p:nvPr/>
        </p:nvSpPr>
        <p:spPr>
          <a:xfrm>
            <a:off x="813816" y="5509806"/>
            <a:ext cx="2647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ea typeface="Calibri" panose="020F0502020204030204" pitchFamily="34" charset="0"/>
              </a:rPr>
              <a:t>8   5   6   4   7</a:t>
            </a:r>
            <a:r>
              <a:rPr lang="en-US" altLang="zh-CN" sz="1800" dirty="0">
                <a:solidFill>
                  <a:srgbClr val="FF0000"/>
                </a:solidFill>
                <a:effectLst/>
                <a:ea typeface="Calibri" panose="020F0502020204030204" pitchFamily="34" charset="0"/>
              </a:rPr>
              <a:t>   1   9</a:t>
            </a:r>
            <a:r>
              <a:rPr lang="en-US" altLang="zh-CN" dirty="0"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3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3E9EA3-6F7E-4D16-AF3E-E9BDA2B14643}"/>
              </a:ext>
            </a:extLst>
          </p:cNvPr>
          <p:cNvSpPr txBox="1"/>
          <p:nvPr/>
        </p:nvSpPr>
        <p:spPr>
          <a:xfrm>
            <a:off x="822960" y="5879068"/>
            <a:ext cx="2647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ea typeface="Calibri" panose="020F0502020204030204" pitchFamily="34" charset="0"/>
              </a:rPr>
              <a:t>8   5   6   4   7   1</a:t>
            </a:r>
            <a:r>
              <a:rPr lang="en-US" altLang="zh-CN" sz="1800" dirty="0">
                <a:solidFill>
                  <a:srgbClr val="FF0000"/>
                </a:solidFill>
                <a:effectLst/>
                <a:ea typeface="Calibri" panose="020F0502020204030204" pitchFamily="34" charset="0"/>
              </a:rPr>
              <a:t>   3   9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44EDF29-B1B9-47FA-9373-FE1F3FF5BBFA}"/>
              </a:ext>
            </a:extLst>
          </p:cNvPr>
          <p:cNvSpPr txBox="1"/>
          <p:nvPr/>
        </p:nvSpPr>
        <p:spPr>
          <a:xfrm>
            <a:off x="886968" y="3172968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依次两两比较换位：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A0AC31C-FE62-4D63-A879-C1B5EE745F2A}"/>
              </a:ext>
            </a:extLst>
          </p:cNvPr>
          <p:cNvSpPr txBox="1"/>
          <p:nvPr/>
        </p:nvSpPr>
        <p:spPr>
          <a:xfrm>
            <a:off x="4661916" y="2377486"/>
            <a:ext cx="292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前七个依次两两比较换位：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7FABD04-B964-4170-893C-CE622CC3B874}"/>
              </a:ext>
            </a:extLst>
          </p:cNvPr>
          <p:cNvSpPr txBox="1"/>
          <p:nvPr/>
        </p:nvSpPr>
        <p:spPr>
          <a:xfrm>
            <a:off x="4727448" y="3945752"/>
            <a:ext cx="375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…………………………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6F93BA-D599-4858-AE60-DE3F13ECE3BD}"/>
              </a:ext>
            </a:extLst>
          </p:cNvPr>
          <p:cNvSpPr txBox="1"/>
          <p:nvPr/>
        </p:nvSpPr>
        <p:spPr>
          <a:xfrm>
            <a:off x="4727448" y="4645152"/>
            <a:ext cx="306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最终得到：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  3   4   5   6   7   8   9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04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6B16A05-14DC-499E-BF2B-030B964CE0CF}"/>
              </a:ext>
            </a:extLst>
          </p:cNvPr>
          <p:cNvSpPr txBox="1"/>
          <p:nvPr/>
        </p:nvSpPr>
        <p:spPr>
          <a:xfrm>
            <a:off x="576072" y="411480"/>
            <a:ext cx="2944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</a:t>
            </a:r>
            <a:r>
              <a:rPr lang="zh-CN" altLang="en-US" sz="2800" dirty="0"/>
              <a:t>快速排序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5B9DC0-1151-44A3-9808-53F08FEA0C17}"/>
              </a:ext>
            </a:extLst>
          </p:cNvPr>
          <p:cNvSpPr txBox="1"/>
          <p:nvPr/>
        </p:nvSpPr>
        <p:spPr>
          <a:xfrm>
            <a:off x="576072" y="2426711"/>
            <a:ext cx="2011680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2.1</a:t>
            </a:r>
            <a:r>
              <a:rPr lang="zh-CN" altLang="en-US" dirty="0"/>
              <a:t> </a:t>
            </a:r>
            <a:r>
              <a:rPr lang="en-US" altLang="zh-CN" dirty="0"/>
              <a:t>Hoare</a:t>
            </a:r>
            <a:r>
              <a:rPr lang="zh-CN" altLang="en-US" dirty="0"/>
              <a:t>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7B697E-6AC6-47C2-A88A-A82BB7A9D95B}"/>
              </a:ext>
            </a:extLst>
          </p:cNvPr>
          <p:cNvSpPr txBox="1"/>
          <p:nvPr/>
        </p:nvSpPr>
        <p:spPr>
          <a:xfrm>
            <a:off x="576072" y="936688"/>
            <a:ext cx="9153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9900"/>
                </a:solidFill>
                <a:effectLst/>
              </a:rPr>
              <a:t>基本思想：选一个数为标准，将整个数据分割成左右两个序列，左边的数据都小于这个数，右边的数据都大于这个数据；再左右两个序列中重复上述过程，实现整体排序。</a:t>
            </a:r>
            <a:br>
              <a:rPr lang="zh-CN" altLang="en-US" b="1" dirty="0">
                <a:solidFill>
                  <a:srgbClr val="FF9900"/>
                </a:solidFill>
                <a:effectLst/>
              </a:rPr>
            </a:br>
            <a:endParaRPr lang="zh-CN" altLang="en-US" dirty="0"/>
          </a:p>
          <a:p>
            <a:r>
              <a:rPr lang="zh-CN" altLang="en-US" b="1" dirty="0">
                <a:solidFill>
                  <a:srgbClr val="0D0016"/>
                </a:solidFill>
                <a:effectLst/>
              </a:rPr>
              <a:t>这是一个递归思想。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58322D-1076-43F2-B454-7A0CDB27259F}"/>
              </a:ext>
            </a:extLst>
          </p:cNvPr>
          <p:cNvSpPr txBox="1"/>
          <p:nvPr/>
        </p:nvSpPr>
        <p:spPr>
          <a:xfrm>
            <a:off x="1251205" y="3677910"/>
            <a:ext cx="320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ea typeface="Calibri" panose="020F0502020204030204" pitchFamily="34" charset="0"/>
              </a:rPr>
              <a:t>6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06BD64-1CC2-4E82-AD48-392D4CB50E9A}"/>
              </a:ext>
            </a:extLst>
          </p:cNvPr>
          <p:cNvSpPr txBox="1"/>
          <p:nvPr/>
        </p:nvSpPr>
        <p:spPr>
          <a:xfrm>
            <a:off x="4282442" y="2966658"/>
            <a:ext cx="2450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选最左边</a:t>
            </a:r>
            <a:r>
              <a:rPr lang="en-US" altLang="zh-CN" dirty="0"/>
              <a:t>6</a:t>
            </a:r>
            <a:r>
              <a:rPr lang="zh-CN" altLang="en-US" dirty="0"/>
              <a:t>位基准</a:t>
            </a:r>
            <a:endParaRPr lang="en-US" altLang="zh-CN" dirty="0"/>
          </a:p>
          <a:p>
            <a:r>
              <a:rPr lang="zh-CN" altLang="en-US" dirty="0"/>
              <a:t>右边找比</a:t>
            </a:r>
            <a:r>
              <a:rPr lang="en-US" altLang="zh-CN" dirty="0"/>
              <a:t>6</a:t>
            </a:r>
            <a:r>
              <a:rPr lang="zh-CN" altLang="en-US" dirty="0"/>
              <a:t>小的</a:t>
            </a:r>
            <a:endParaRPr lang="en-US" altLang="zh-CN" dirty="0"/>
          </a:p>
          <a:p>
            <a:r>
              <a:rPr lang="zh-CN" altLang="en-US" dirty="0"/>
              <a:t>左边找比</a:t>
            </a:r>
            <a:r>
              <a:rPr lang="en-US" altLang="zh-CN" dirty="0"/>
              <a:t>6</a:t>
            </a:r>
            <a:r>
              <a:rPr lang="zh-CN" altLang="en-US" dirty="0"/>
              <a:t>大的</a:t>
            </a:r>
            <a:endParaRPr lang="en-US" altLang="zh-CN" dirty="0"/>
          </a:p>
          <a:p>
            <a:r>
              <a:rPr lang="zh-CN" altLang="en-US" dirty="0"/>
              <a:t>再进行交换</a:t>
            </a:r>
            <a:endParaRPr lang="en-US" altLang="zh-CN" dirty="0"/>
          </a:p>
          <a:p>
            <a:r>
              <a:rPr lang="zh-CN" altLang="en-US" dirty="0"/>
              <a:t>等到相遇时</a:t>
            </a:r>
            <a:endParaRPr lang="en-US" altLang="zh-CN" dirty="0"/>
          </a:p>
          <a:p>
            <a:r>
              <a:rPr lang="zh-CN" altLang="en-US" dirty="0"/>
              <a:t>将此位置的值与</a:t>
            </a:r>
            <a:r>
              <a:rPr lang="en-US" altLang="zh-CN" dirty="0"/>
              <a:t>6</a:t>
            </a:r>
            <a:r>
              <a:rPr lang="zh-CN" altLang="en-US" dirty="0"/>
              <a:t>交换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48B7CE9-B371-4202-BB47-B3D1E76B6415}"/>
              </a:ext>
            </a:extLst>
          </p:cNvPr>
          <p:cNvCxnSpPr/>
          <p:nvPr/>
        </p:nvCxnSpPr>
        <p:spPr>
          <a:xfrm>
            <a:off x="1397509" y="3215798"/>
            <a:ext cx="0" cy="46211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9616CB7-47D3-4DA0-BE31-C71CBB03448E}"/>
              </a:ext>
            </a:extLst>
          </p:cNvPr>
          <p:cNvCxnSpPr/>
          <p:nvPr/>
        </p:nvCxnSpPr>
        <p:spPr>
          <a:xfrm>
            <a:off x="3360421" y="3215798"/>
            <a:ext cx="0" cy="4621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FE0E9913-201D-492E-A7E9-7088A5D7195F}"/>
              </a:ext>
            </a:extLst>
          </p:cNvPr>
          <p:cNvSpPr txBox="1"/>
          <p:nvPr/>
        </p:nvSpPr>
        <p:spPr>
          <a:xfrm>
            <a:off x="1601343" y="3677910"/>
            <a:ext cx="320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a typeface="Calibri" panose="020F0502020204030204" pitchFamily="34" charset="0"/>
              </a:rPr>
              <a:t>1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EB2E0FA-13F2-4FD1-93DD-B6F4C44C9CC2}"/>
              </a:ext>
            </a:extLst>
          </p:cNvPr>
          <p:cNvSpPr txBox="1"/>
          <p:nvPr/>
        </p:nvSpPr>
        <p:spPr>
          <a:xfrm>
            <a:off x="1951481" y="3677910"/>
            <a:ext cx="320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a typeface="Calibri" panose="020F0502020204030204" pitchFamily="34" charset="0"/>
              </a:rPr>
              <a:t>2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4EE0F35-DF60-47E3-BB05-229D08466C18}"/>
              </a:ext>
            </a:extLst>
          </p:cNvPr>
          <p:cNvSpPr txBox="1"/>
          <p:nvPr/>
        </p:nvSpPr>
        <p:spPr>
          <a:xfrm>
            <a:off x="2278380" y="3677910"/>
            <a:ext cx="320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a typeface="Calibri" panose="020F0502020204030204" pitchFamily="34" charset="0"/>
              </a:rPr>
              <a:t>7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D385682-5D5E-4CCA-9473-7FA4741D4F28}"/>
              </a:ext>
            </a:extLst>
          </p:cNvPr>
          <p:cNvSpPr txBox="1"/>
          <p:nvPr/>
        </p:nvSpPr>
        <p:spPr>
          <a:xfrm>
            <a:off x="2612134" y="3677910"/>
            <a:ext cx="320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a typeface="Calibri" panose="020F0502020204030204" pitchFamily="34" charset="0"/>
              </a:rPr>
              <a:t>5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06308CF-5CFA-482B-8342-0CA94B3833F1}"/>
              </a:ext>
            </a:extLst>
          </p:cNvPr>
          <p:cNvSpPr txBox="1"/>
          <p:nvPr/>
        </p:nvSpPr>
        <p:spPr>
          <a:xfrm>
            <a:off x="2897131" y="3687442"/>
            <a:ext cx="320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a typeface="Calibri" panose="020F0502020204030204" pitchFamily="34" charset="0"/>
              </a:rPr>
              <a:t>3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66F3709-30BF-4A39-9AA9-8DCEEFBE06A7}"/>
              </a:ext>
            </a:extLst>
          </p:cNvPr>
          <p:cNvSpPr txBox="1"/>
          <p:nvPr/>
        </p:nvSpPr>
        <p:spPr>
          <a:xfrm>
            <a:off x="3200401" y="3677910"/>
            <a:ext cx="320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a typeface="Calibri" panose="020F0502020204030204" pitchFamily="34" charset="0"/>
              </a:rPr>
              <a:t>4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1011528-D823-4985-86B6-B0CBE8332532}"/>
              </a:ext>
            </a:extLst>
          </p:cNvPr>
          <p:cNvSpPr txBox="1"/>
          <p:nvPr/>
        </p:nvSpPr>
        <p:spPr>
          <a:xfrm>
            <a:off x="688848" y="2853378"/>
            <a:ext cx="123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第一趟：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6A945E9-8885-404C-8811-583EC6BA155B}"/>
              </a:ext>
            </a:extLst>
          </p:cNvPr>
          <p:cNvSpPr txBox="1"/>
          <p:nvPr/>
        </p:nvSpPr>
        <p:spPr>
          <a:xfrm>
            <a:off x="7168896" y="3222710"/>
            <a:ext cx="3071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3"/>
            </a:pPr>
            <a:r>
              <a:rPr lang="en-US" altLang="zh-CN" dirty="0"/>
              <a:t>1   2   4   5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en-US" altLang="zh-CN" dirty="0"/>
              <a:t>   7</a:t>
            </a:r>
          </a:p>
          <a:p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将序列分为比</a:t>
            </a:r>
            <a:r>
              <a:rPr lang="en-US" altLang="zh-CN" dirty="0"/>
              <a:t>6</a:t>
            </a:r>
            <a:r>
              <a:rPr lang="zh-CN" altLang="en-US" dirty="0"/>
              <a:t>小的左边</a:t>
            </a:r>
            <a:endParaRPr lang="en-US" altLang="zh-CN" dirty="0"/>
          </a:p>
          <a:p>
            <a:r>
              <a:rPr lang="zh-CN" altLang="en-US" dirty="0"/>
              <a:t>                   比</a:t>
            </a:r>
            <a:r>
              <a:rPr lang="en-US" altLang="zh-CN" dirty="0"/>
              <a:t>6</a:t>
            </a:r>
            <a:r>
              <a:rPr lang="zh-CN" altLang="en-US" dirty="0"/>
              <a:t>大的右边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983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0162 L 0.00078 0.00185 L 0.02852 -0.00116 L 0.02618 0.00162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31 -0.00116 L 0.02631 -0.00093 C 0.05065 0.00023 0.04115 3.7037E-6 0.05469 3.7037E-6 L 0.05469 0.00023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25 0.00416 L 0.05625 0.00439 C 0.06888 0.00162 0.06068 0.00277 0.08099 0.00277 L 0.08099 0.00301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185 L -0.00052 -0.00162 C 0.00065 0.00301 0.00208 0.00764 0.00313 0.01274 C 0.00352 0.01436 0.00365 0.01621 0.00391 0.01806 C 0.00469 0.02431 0.00456 0.02639 0.00612 0.03264 C 0.00651 0.03403 0.00703 0.03565 0.00768 0.03658 C 0.00885 0.03889 0.01159 0.04051 0.01289 0.0419 C 0.01367 0.04283 0.01432 0.04399 0.01523 0.04468 C 0.01654 0.04584 0.02161 0.047 0.02266 0.04746 L 0.0474 0.04607 C 0.04922 0.04584 0.05104 0.04561 0.05273 0.04468 C 0.06237 0.03959 0.05742 0.04121 0.06393 0.03542 C 0.06589 0.03357 0.06888 0.03241 0.0707 0.0301 C 0.07331 0.02662 0.07292 0.02547 0.07448 0.02061 C 0.07487 0.01922 0.07552 0.01806 0.07591 0.01667 C 0.07669 0.01459 0.07747 0.01227 0.07826 0.00996 L 0.07747 -0.00069 L 0.07747 -0.00046 " pathEditMode="relative" rAng="0" ptsTypes="AAAAAAAAAAAAAAAAAA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185 L 0.00104 -0.00162 C 0.00065 0.00625 -0.00052 0.03241 -0.0013 0.03797 C -0.00182 0.0419 -0.00221 0.04723 -0.0043 0.04862 C -0.00495 0.04931 -0.00989 0.05325 -0.01172 0.05394 C -0.01328 0.05463 -0.01471 0.05487 -0.01627 0.05533 C -0.02695 0.06482 -0.02057 0.06019 -0.04622 0.05672 C -0.04713 0.05649 -0.04766 0.05463 -0.04844 0.05394 C -0.04974 0.05325 -0.05104 0.05325 -0.05221 0.05278 C -0.0543 0.05186 -0.0582 0.05 -0.0582 0.05024 C -0.05898 0.04908 -0.05963 0.04815 -0.06055 0.04746 C -0.06263 0.04561 -0.06667 0.04329 -0.06875 0.04213 C -0.07044 0.03889 -0.07318 0.03681 -0.07396 0.03264 C -0.07591 0.02246 -0.07513 0.02755 -0.07617 0.01806 C -0.07552 0.00024 -0.07552 0.00649 -0.07552 -0.00069 L -0.07552 -0.00046 " pathEditMode="relative" rAng="0" ptsTypes="AAAAAAAAAAAAAAAA"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7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277 L -0.00039 0.00301 L -0.02591 0.00277 L -0.02591 0.00301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0.00023 L 0.08177 0.00046 C 0.0849 0.00046 0.08815 0.00069 0.09141 0.00139 C 0.09219 0.00162 0.09297 0.00254 0.09375 0.00277 L 0.09974 0.00555 C 0.10144 0.00509 0.10313 0.00463 0.10495 0.00416 C 0.10599 0.0037 0.1069 0.00301 0.10795 0.00277 C 0.10912 0.00254 0.11042 0.00277 0.11172 0.00277 L 0.11172 0.00301 " pathEditMode="relative" rAng="0" ptsTypes="AAAAAAAAA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63 -0.00116 L 0.11263 -0.00116 L 0.13815 -0.00255 L 0.13815 -0.00255 " pathEditMode="relative" ptsTypes="AAAA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5 0.00718 L 0.00195 0.00718 C -0.00013 0.01343 -0.00286 0.01922 -0.00417 0.02593 C -0.00456 0.02871 -0.00469 0.03172 -0.0056 0.03403 C -0.00638 0.03588 -0.00716 0.0375 -0.00781 0.03936 C -0.00833 0.04074 -0.00872 0.04213 -0.00937 0.04329 C -0.01146 0.04699 -0.01497 0.05023 -0.01758 0.05139 C -0.02057 0.05278 -0.02357 0.05324 -0.02656 0.05417 C -0.03659 0.05371 -0.04661 0.0544 -0.05664 0.05278 C -0.0625 0.05162 -0.0681 0.04815 -0.07383 0.04607 C -0.07734 0.04468 -0.08086 0.04352 -0.08437 0.0419 C -0.08737 0.04074 -0.09036 0.03912 -0.09336 0.03797 C -0.10143 0.03496 -0.09583 0.0382 -0.10234 0.03542 C -0.10312 0.03496 -0.1039 0.03426 -0.10456 0.03403 C -0.10716 0.03287 -0.10963 0.03241 -0.11211 0.03125 C -0.11419 0.03033 -0.11614 0.02848 -0.1181 0.02732 C -0.11979 0.02616 -0.12161 0.0257 -0.12331 0.02454 C -0.12461 0.02385 -0.12578 0.02246 -0.12708 0.02199 C -0.12877 0.02107 -0.1306 0.02107 -0.13242 0.02061 C -0.13333 0.01829 -0.13581 0.01297 -0.13607 0.00996 C -0.13646 0.00648 -0.13607 0.00278 -0.13607 -0.00069 L -0.13607 -0.00069 " pathEditMode="relative" ptsTypes="AAAAAAAAAAAAAAAAAAAAAA">
                                      <p:cBhvr>
                                        <p:cTn id="4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0186 L -0.00105 0.00186 L 0.01158 0.03658 C 0.01289 0.04005 0.01419 0.04375 0.01536 0.04723 C 0.0177 0.0544 0.01966 0.06181 0.02213 0.06875 C 0.02265 0.06991 0.02304 0.07153 0.02369 0.07269 C 0.02434 0.07408 0.02526 0.07524 0.02591 0.07662 C 0.02682 0.07871 0.02734 0.08125 0.02812 0.08334 C 0.02929 0.08658 0.03098 0.09028 0.03268 0.0926 C 0.03763 0.1 0.0457 0.10973 0.05143 0.11274 L 0.05664 0.11551 C 0.06536 0.11505 0.07421 0.11482 0.08294 0.11412 C 0.08372 0.11389 0.0845 0.11343 0.08515 0.11274 C 0.08828 0.11019 0.09127 0.10764 0.09414 0.10463 C 0.09648 0.10232 0.09856 0.09908 0.10091 0.09676 C 0.10234 0.09514 0.10403 0.09445 0.10546 0.0926 C 0.10989 0.08681 0.10989 0.08403 0.11289 0.07662 C 0.11393 0.07431 0.11497 0.07223 0.11588 0.06991 C 0.12005 0.04769 0.11458 0.07524 0.11966 0.05533 C 0.12161 0.04792 0.12096 0.04375 0.12421 0.03658 C 0.1263 0.03195 0.12929 0.02871 0.13164 0.02454 C 0.13372 0.02107 0.13763 0.01899 0.13763 0.01389 L 0.13763 0.0007 L 0.13763 0.0007 " pathEditMode="relative" ptsTypes="AAAAAAAAAAAAAAAAAAAAAAAA">
                                      <p:cBhvr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2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C5CA5BE-9FD2-46AC-9F3B-B756ECD220DD}"/>
              </a:ext>
            </a:extLst>
          </p:cNvPr>
          <p:cNvSpPr txBox="1"/>
          <p:nvPr/>
        </p:nvSpPr>
        <p:spPr>
          <a:xfrm>
            <a:off x="4352544" y="283464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en-US" altLang="zh-CN" dirty="0"/>
              <a:t>    1    2    7    5    3    4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686A7E-C61B-4C93-848D-872E0C2497FF}"/>
              </a:ext>
            </a:extLst>
          </p:cNvPr>
          <p:cNvSpPr txBox="1"/>
          <p:nvPr/>
        </p:nvSpPr>
        <p:spPr>
          <a:xfrm>
            <a:off x="4352544" y="783336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3    1    2    4    5</a:t>
            </a:r>
            <a:r>
              <a:rPr lang="en-US" altLang="zh-CN" dirty="0">
                <a:solidFill>
                  <a:srgbClr val="FF0000"/>
                </a:solidFill>
              </a:rPr>
              <a:t>    6    </a:t>
            </a:r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458FBFE-7E55-4991-A8AD-EA63247442E9}"/>
              </a:ext>
            </a:extLst>
          </p:cNvPr>
          <p:cNvCxnSpPr>
            <a:cxnSpLocks/>
          </p:cNvCxnSpPr>
          <p:nvPr/>
        </p:nvCxnSpPr>
        <p:spPr>
          <a:xfrm flipV="1">
            <a:off x="4352544" y="1139548"/>
            <a:ext cx="1903577" cy="131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46D01C2-E706-4EF5-849E-A9EC76635BB6}"/>
              </a:ext>
            </a:extLst>
          </p:cNvPr>
          <p:cNvCxnSpPr>
            <a:cxnSpLocks/>
          </p:cNvCxnSpPr>
          <p:nvPr/>
        </p:nvCxnSpPr>
        <p:spPr>
          <a:xfrm>
            <a:off x="6714794" y="1152668"/>
            <a:ext cx="2986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ECBCD12-D91F-4C8E-BDF5-40A62D9BB7B0}"/>
              </a:ext>
            </a:extLst>
          </p:cNvPr>
          <p:cNvSpPr txBox="1"/>
          <p:nvPr/>
        </p:nvSpPr>
        <p:spPr>
          <a:xfrm>
            <a:off x="4338827" y="1438394"/>
            <a:ext cx="1917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    1    2    4    5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D1749A4-9847-4266-B1F9-AEA8ACC52595}"/>
              </a:ext>
            </a:extLst>
          </p:cNvPr>
          <p:cNvSpPr txBox="1"/>
          <p:nvPr/>
        </p:nvSpPr>
        <p:spPr>
          <a:xfrm>
            <a:off x="4338828" y="1889760"/>
            <a:ext cx="1984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2    1  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    4    5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01BA275-03DB-4BC7-91E3-C2647F6351B3}"/>
              </a:ext>
            </a:extLst>
          </p:cNvPr>
          <p:cNvCxnSpPr>
            <a:cxnSpLocks/>
          </p:cNvCxnSpPr>
          <p:nvPr/>
        </p:nvCxnSpPr>
        <p:spPr>
          <a:xfrm>
            <a:off x="4434840" y="2259092"/>
            <a:ext cx="53949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681F8BE-AF39-45FD-9B1A-0A4A774FC6CC}"/>
              </a:ext>
            </a:extLst>
          </p:cNvPr>
          <p:cNvSpPr txBox="1"/>
          <p:nvPr/>
        </p:nvSpPr>
        <p:spPr>
          <a:xfrm>
            <a:off x="4352544" y="2526530"/>
            <a:ext cx="763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en-US" altLang="zh-CN" dirty="0"/>
              <a:t>   1 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F8B65B1-07C4-4082-8D95-F5EE522DEBB3}"/>
              </a:ext>
            </a:extLst>
          </p:cNvPr>
          <p:cNvSpPr txBox="1"/>
          <p:nvPr/>
        </p:nvSpPr>
        <p:spPr>
          <a:xfrm>
            <a:off x="4336542" y="2978633"/>
            <a:ext cx="763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>
                <a:solidFill>
                  <a:srgbClr val="FF0000"/>
                </a:solidFill>
              </a:rPr>
              <a:t>    2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5E96CACE-6328-408A-8FA6-01CD1068627A}"/>
              </a:ext>
            </a:extLst>
          </p:cNvPr>
          <p:cNvSpPr/>
          <p:nvPr/>
        </p:nvSpPr>
        <p:spPr>
          <a:xfrm>
            <a:off x="3767328" y="441067"/>
            <a:ext cx="278892" cy="684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CB3CA91-9D2D-4D01-B8F5-8E61FAAC3859}"/>
              </a:ext>
            </a:extLst>
          </p:cNvPr>
          <p:cNvSpPr txBox="1"/>
          <p:nvPr/>
        </p:nvSpPr>
        <p:spPr>
          <a:xfrm>
            <a:off x="2121408" y="652796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进行上述过程</a:t>
            </a: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816597FF-0E0A-4D8A-8387-6C7F652D359F}"/>
              </a:ext>
            </a:extLst>
          </p:cNvPr>
          <p:cNvSpPr/>
          <p:nvPr/>
        </p:nvSpPr>
        <p:spPr>
          <a:xfrm>
            <a:off x="3674195" y="1493365"/>
            <a:ext cx="506137" cy="684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C2E1E5B-C129-44BF-9CDA-CB9786DD4715}"/>
              </a:ext>
            </a:extLst>
          </p:cNvPr>
          <p:cNvSpPr txBox="1"/>
          <p:nvPr/>
        </p:nvSpPr>
        <p:spPr>
          <a:xfrm>
            <a:off x="420624" y="1705094"/>
            <a:ext cx="348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左序列进行上述过程，</a:t>
            </a:r>
            <a:r>
              <a:rPr lang="en-US" altLang="zh-CN" dirty="0"/>
              <a:t>3</a:t>
            </a:r>
            <a:r>
              <a:rPr lang="zh-CN" altLang="en-US" dirty="0"/>
              <a:t>为基准</a:t>
            </a: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28031217-3F25-481D-8CAB-8C65A02EC734}"/>
              </a:ext>
            </a:extLst>
          </p:cNvPr>
          <p:cNvSpPr/>
          <p:nvPr/>
        </p:nvSpPr>
        <p:spPr>
          <a:xfrm>
            <a:off x="3587598" y="2582238"/>
            <a:ext cx="458622" cy="684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A2A19E8-E97B-4030-AFB1-D17083F6D651}"/>
              </a:ext>
            </a:extLst>
          </p:cNvPr>
          <p:cNvSpPr txBox="1"/>
          <p:nvPr/>
        </p:nvSpPr>
        <p:spPr>
          <a:xfrm>
            <a:off x="327491" y="2757392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左序列进行上述过程，</a:t>
            </a:r>
            <a:r>
              <a:rPr lang="en-US" altLang="zh-CN" dirty="0"/>
              <a:t>2</a:t>
            </a:r>
            <a:r>
              <a:rPr lang="zh-CN" altLang="en-US" dirty="0"/>
              <a:t>为基准</a:t>
            </a: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0926D33D-E7E7-4677-8E20-96D9ED816C1E}"/>
              </a:ext>
            </a:extLst>
          </p:cNvPr>
          <p:cNvCxnSpPr>
            <a:cxnSpLocks/>
          </p:cNvCxnSpPr>
          <p:nvPr/>
        </p:nvCxnSpPr>
        <p:spPr>
          <a:xfrm>
            <a:off x="5641898" y="2259092"/>
            <a:ext cx="4541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5E1BB437-6EF6-4C7C-A970-9A3D9D664F7A}"/>
              </a:ext>
            </a:extLst>
          </p:cNvPr>
          <p:cNvSpPr txBox="1"/>
          <p:nvPr/>
        </p:nvSpPr>
        <p:spPr>
          <a:xfrm>
            <a:off x="5519928" y="2562379"/>
            <a:ext cx="763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    5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BBECB2C-5E68-42BC-B527-01FDD1D1D474}"/>
              </a:ext>
            </a:extLst>
          </p:cNvPr>
          <p:cNvSpPr txBox="1"/>
          <p:nvPr/>
        </p:nvSpPr>
        <p:spPr>
          <a:xfrm>
            <a:off x="6589776" y="2771840"/>
            <a:ext cx="3387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右序列进行上述过程，</a:t>
            </a:r>
            <a:r>
              <a:rPr lang="en-US" altLang="zh-CN" dirty="0"/>
              <a:t>4</a:t>
            </a:r>
            <a:r>
              <a:rPr lang="zh-CN" altLang="en-US" dirty="0"/>
              <a:t>为基准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78F92E9-B31A-4ACD-941A-8CBA997BA662}"/>
              </a:ext>
            </a:extLst>
          </p:cNvPr>
          <p:cNvSpPr txBox="1"/>
          <p:nvPr/>
        </p:nvSpPr>
        <p:spPr>
          <a:xfrm>
            <a:off x="5508498" y="2953720"/>
            <a:ext cx="763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    5</a:t>
            </a:r>
            <a:endParaRPr lang="zh-CN" altLang="en-US" dirty="0"/>
          </a:p>
        </p:txBody>
      </p:sp>
      <p:sp>
        <p:nvSpPr>
          <p:cNvPr id="73" name="右大括号 72">
            <a:extLst>
              <a:ext uri="{FF2B5EF4-FFF2-40B4-BE49-F238E27FC236}">
                <a16:creationId xmlns:a16="http://schemas.microsoft.com/office/drawing/2014/main" id="{74FF807C-A22E-437E-B4A1-2E9A18BB44DB}"/>
              </a:ext>
            </a:extLst>
          </p:cNvPr>
          <p:cNvSpPr/>
          <p:nvPr/>
        </p:nvSpPr>
        <p:spPr>
          <a:xfrm>
            <a:off x="6264070" y="2723345"/>
            <a:ext cx="309703" cy="4167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D7CEFBB-7C34-466E-9721-E713E6142C7F}"/>
              </a:ext>
            </a:extLst>
          </p:cNvPr>
          <p:cNvSpPr txBox="1"/>
          <p:nvPr/>
        </p:nvSpPr>
        <p:spPr>
          <a:xfrm>
            <a:off x="795528" y="4151376"/>
            <a:ext cx="591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从底层返回左序列，和右序列</a:t>
            </a:r>
            <a:endParaRPr lang="en-US" altLang="zh-CN" dirty="0"/>
          </a:p>
          <a:p>
            <a:r>
              <a:rPr lang="zh-CN" altLang="en-US" dirty="0"/>
              <a:t>得到整体有序：</a:t>
            </a:r>
            <a:r>
              <a:rPr lang="en-US" altLang="zh-CN" dirty="0"/>
              <a:t>1   2   3   4   5   6   7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034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AA9E0D-18C3-4D77-99A5-E71E8057AD52}"/>
              </a:ext>
            </a:extLst>
          </p:cNvPr>
          <p:cNvSpPr txBox="1"/>
          <p:nvPr/>
        </p:nvSpPr>
        <p:spPr>
          <a:xfrm>
            <a:off x="850392" y="621792"/>
            <a:ext cx="191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挖坑法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0B7059-E1E0-4FEE-BF23-C1DA098CE88D}"/>
              </a:ext>
            </a:extLst>
          </p:cNvPr>
          <p:cNvSpPr txBox="1"/>
          <p:nvPr/>
        </p:nvSpPr>
        <p:spPr>
          <a:xfrm>
            <a:off x="850392" y="1252728"/>
            <a:ext cx="8997696" cy="92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先将第一个数据存放在变量</a:t>
            </a:r>
            <a:r>
              <a:rPr lang="en-US" altLang="zh-CN" dirty="0"/>
              <a:t>key</a:t>
            </a:r>
            <a:r>
              <a:rPr lang="zh-CN" altLang="en-US" dirty="0"/>
              <a:t>中，形成一个坑位，从右边找比</a:t>
            </a:r>
            <a:r>
              <a:rPr lang="en-US" altLang="zh-CN" dirty="0"/>
              <a:t>key</a:t>
            </a:r>
            <a:r>
              <a:rPr lang="zh-CN" altLang="en-US" dirty="0"/>
              <a:t>小的填入坑位中，再从右边找比</a:t>
            </a:r>
            <a:r>
              <a:rPr lang="en-US" altLang="zh-CN" dirty="0"/>
              <a:t>key</a:t>
            </a:r>
            <a:r>
              <a:rPr lang="zh-CN" altLang="en-US" dirty="0"/>
              <a:t>大的，填到坑位中，重复执行上述过程，当相遇时，将</a:t>
            </a:r>
            <a:r>
              <a:rPr lang="en-US" altLang="zh-CN" dirty="0"/>
              <a:t>key</a:t>
            </a:r>
            <a:r>
              <a:rPr lang="zh-CN" altLang="en-US" dirty="0"/>
              <a:t>填入相遇时的坑位。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4D7635-8292-48D5-9265-F68BD0819278}"/>
              </a:ext>
            </a:extLst>
          </p:cNvPr>
          <p:cNvSpPr txBox="1"/>
          <p:nvPr/>
        </p:nvSpPr>
        <p:spPr>
          <a:xfrm>
            <a:off x="1412749" y="3429000"/>
            <a:ext cx="320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ea typeface="Calibri" panose="020F0502020204030204" pitchFamily="34" charset="0"/>
              </a:rPr>
              <a:t>6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067CB30-C0F5-4D9D-8F83-E7140453ED6D}"/>
              </a:ext>
            </a:extLst>
          </p:cNvPr>
          <p:cNvCxnSpPr/>
          <p:nvPr/>
        </p:nvCxnSpPr>
        <p:spPr>
          <a:xfrm>
            <a:off x="1559053" y="2966888"/>
            <a:ext cx="0" cy="46211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462513C-589F-48B1-8D91-14AC500E3717}"/>
              </a:ext>
            </a:extLst>
          </p:cNvPr>
          <p:cNvCxnSpPr/>
          <p:nvPr/>
        </p:nvCxnSpPr>
        <p:spPr>
          <a:xfrm>
            <a:off x="3521965" y="2966888"/>
            <a:ext cx="0" cy="4621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13DE72E-B3C8-46E3-853E-939324839478}"/>
              </a:ext>
            </a:extLst>
          </p:cNvPr>
          <p:cNvSpPr txBox="1"/>
          <p:nvPr/>
        </p:nvSpPr>
        <p:spPr>
          <a:xfrm>
            <a:off x="1762887" y="3429000"/>
            <a:ext cx="320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a typeface="Calibri" panose="020F0502020204030204" pitchFamily="34" charset="0"/>
              </a:rPr>
              <a:t>1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A7B568-8A2C-4A53-AC6E-55DDC797A050}"/>
              </a:ext>
            </a:extLst>
          </p:cNvPr>
          <p:cNvSpPr txBox="1"/>
          <p:nvPr/>
        </p:nvSpPr>
        <p:spPr>
          <a:xfrm>
            <a:off x="2113025" y="3429000"/>
            <a:ext cx="320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a typeface="Calibri" panose="020F0502020204030204" pitchFamily="34" charset="0"/>
              </a:rPr>
              <a:t>2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47D244-6834-4745-888C-A91A8528B6F3}"/>
              </a:ext>
            </a:extLst>
          </p:cNvPr>
          <p:cNvSpPr txBox="1"/>
          <p:nvPr/>
        </p:nvSpPr>
        <p:spPr>
          <a:xfrm>
            <a:off x="2439924" y="3429000"/>
            <a:ext cx="320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a typeface="Calibri" panose="020F0502020204030204" pitchFamily="34" charset="0"/>
              </a:rPr>
              <a:t>7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02EBEA-C60A-408D-9BB0-5AD0E0A7CB1E}"/>
              </a:ext>
            </a:extLst>
          </p:cNvPr>
          <p:cNvSpPr txBox="1"/>
          <p:nvPr/>
        </p:nvSpPr>
        <p:spPr>
          <a:xfrm>
            <a:off x="2773678" y="3429000"/>
            <a:ext cx="320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a typeface="Calibri" panose="020F0502020204030204" pitchFamily="34" charset="0"/>
              </a:rPr>
              <a:t>5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55E6E1-703C-4D75-A2F8-CCA6B1F29312}"/>
              </a:ext>
            </a:extLst>
          </p:cNvPr>
          <p:cNvSpPr txBox="1"/>
          <p:nvPr/>
        </p:nvSpPr>
        <p:spPr>
          <a:xfrm>
            <a:off x="3058675" y="3438532"/>
            <a:ext cx="320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a typeface="Calibri" panose="020F0502020204030204" pitchFamily="34" charset="0"/>
              </a:rPr>
              <a:t>3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03E855-71C8-497E-9550-8AEF98B258C2}"/>
              </a:ext>
            </a:extLst>
          </p:cNvPr>
          <p:cNvSpPr txBox="1"/>
          <p:nvPr/>
        </p:nvSpPr>
        <p:spPr>
          <a:xfrm>
            <a:off x="3361945" y="3429000"/>
            <a:ext cx="320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a typeface="Calibri" panose="020F0502020204030204" pitchFamily="34" charset="0"/>
              </a:rPr>
              <a:t>4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D3366A-E00B-4461-B637-1557168BD92C}"/>
              </a:ext>
            </a:extLst>
          </p:cNvPr>
          <p:cNvSpPr txBox="1"/>
          <p:nvPr/>
        </p:nvSpPr>
        <p:spPr>
          <a:xfrm>
            <a:off x="850392" y="2604468"/>
            <a:ext cx="123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第一趟：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0A501C-23E3-4BE4-B429-251DC3152C0F}"/>
              </a:ext>
            </a:extLst>
          </p:cNvPr>
          <p:cNvSpPr txBox="1"/>
          <p:nvPr/>
        </p:nvSpPr>
        <p:spPr>
          <a:xfrm>
            <a:off x="2433064" y="2706624"/>
            <a:ext cx="91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Key=6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4736A8-3350-46CD-A3C3-08CC092A6943}"/>
              </a:ext>
            </a:extLst>
          </p:cNvPr>
          <p:cNvSpPr txBox="1"/>
          <p:nvPr/>
        </p:nvSpPr>
        <p:spPr>
          <a:xfrm>
            <a:off x="3073903" y="3438532"/>
            <a:ext cx="320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ea typeface="Calibri" panose="020F0502020204030204" pitchFamily="34" charset="0"/>
              </a:rPr>
              <a:t>6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ED62A22-52FA-4509-9834-ADF45FEA58BE}"/>
              </a:ext>
            </a:extLst>
          </p:cNvPr>
          <p:cNvCxnSpPr>
            <a:cxnSpLocks/>
          </p:cNvCxnSpPr>
          <p:nvPr/>
        </p:nvCxnSpPr>
        <p:spPr>
          <a:xfrm>
            <a:off x="3058675" y="2973800"/>
            <a:ext cx="71625" cy="32718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87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2 0.00371 L 0.00222 0.00371 C 0.00196 0.00394 -0.00495 0.01505 -0.0069 0.0169 C -0.01133 0.0213 -0.01536 0.02755 -0.02031 0.02894 C -0.03099 0.03218 -0.01771 0.02801 -0.03086 0.0331 C -0.03229 0.03357 -0.03385 0.0338 -0.03541 0.03426 C -0.03841 0.03565 -0.04127 0.03727 -0.0444 0.03843 C -0.04635 0.03912 -0.04831 0.03935 -0.05039 0.03982 L -0.12617 0.03843 C -0.1276 0.03843 -0.12916 0.03773 -0.1306 0.03704 C -0.13242 0.03611 -0.13411 0.03426 -0.13581 0.0331 C -0.13802 0.03148 -0.14049 0.03102 -0.14258 0.02894 C -0.1444 0.02732 -0.14609 0.02546 -0.14791 0.02361 C -0.14883 0.02269 -0.14987 0.02199 -0.15091 0.02107 C -0.15547 0.01597 -0.15299 0.01713 -0.15755 0.00903 C -0.1582 0.00787 -0.15911 0.00718 -0.15989 0.00625 L -0.16054 -0.00162 L -0.16054 -0.00162 " pathEditMode="relative" ptsTypes="AAAAAAAAAAAAAAAA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 0.00047 L 0.0004 0.00047 L 0.03034 0.00047 L 0.03034 0.00047 " pathEditMode="relative" ptsTypes="AA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34 0.00047 L 0.03034 0.00047 L 0.05808 0.00047 L 0.05808 0.00047 L 0.05964 -0.00092 " pathEditMode="relative" ptsTypes="AAAAA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65 0.00047 L 0.05665 0.00047 L 0.08594 0.00047 L 0.08594 0.00047 " pathEditMode="relative" ptsTypes="AA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62 L -0.00026 -0.00162 C 0.00065 0.00324 0.0013 0.00834 0.00274 0.01296 C 0.00391 0.0169 0.00742 0.02014 0.00938 0.02222 C 0.01042 0.02315 0.01133 0.02454 0.01237 0.025 C 0.01589 0.02639 0.0194 0.02662 0.02292 0.02755 L 0.02813 0.02894 C 0.02943 0.02986 0.0306 0.03148 0.0319 0.03148 C 0.05456 0.03241 0.05365 0.03241 0.06719 0.02894 C 0.06836 0.02755 0.06966 0.02639 0.07083 0.025 C 0.0724 0.02315 0.07539 0.01968 0.07539 0.01968 C 0.07591 0.01829 0.07656 0.01713 0.07682 0.01551 C 0.07891 0.00741 0.07839 0.00741 0.07839 -0.00162 L 0.07839 -0.00162 " pathEditMode="relative" ptsTypes="AAAAAAAAAAAAAA"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044 L -0.00091 0.0044 L -0.02643 0.00579 L -0.02643 0.00579 " pathEditMode="relative" ptsTypes="AAAA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347 L 0.00013 0.00347 C -0.00182 0.01829 -0.00065 0.01157 -0.00299 0.02361 C -0.00312 0.025 -0.00325 0.02639 -0.00364 0.02755 C -0.00442 0.0294 -0.00495 0.03148 -0.00599 0.03287 C -0.00729 0.03519 -0.00898 0.03634 -0.01041 0.0382 C -0.01146 0.03958 -0.01237 0.04097 -0.01341 0.04236 C -0.01471 0.04375 -0.01575 0.04537 -0.01719 0.0463 C -0.01966 0.04769 -0.02213 0.04815 -0.02474 0.04907 C -0.04518 0.04583 -0.03685 0.05255 -0.04492 0.04236 C -0.0457 0.04144 -0.04648 0.04051 -0.04713 0.03958 C -0.04765 0.0382 -0.0483 0.03704 -0.0487 0.03565 C -0.04948 0.03287 -0.0513 0.02338 -0.05169 0.02083 C -0.05195 0.01921 -0.05234 0.01736 -0.05247 0.01551 C -0.0526 0.00764 -0.05247 -0.00046 -0.05247 -0.00833 L -0.05247 -0.00833 " pathEditMode="relative" ptsTypes="AAAAAAAAAAAAAAAA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6 0.00162 L 0.0836 0.00162 C 0.08607 0.00116 0.08855 0.00047 0.09102 0.00047 C 0.09558 0.00047 0.1 0.00139 0.10456 0.00162 C 0.10678 0.00186 0.10899 0.00162 0.11133 0.00162 L 0.11133 0.00162 " pathEditMode="relative" ptsTypes="AAAAAA"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68 0.00186 L 0.11068 0.00186 L 0.13464 0.00186 L 0.13464 0.00186 " pathEditMode="relative" ptsTypes="AAAA"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12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4F3F87-7C43-4F37-81CA-6B434DC9DDC8}"/>
              </a:ext>
            </a:extLst>
          </p:cNvPr>
          <p:cNvSpPr txBox="1"/>
          <p:nvPr/>
        </p:nvSpPr>
        <p:spPr>
          <a:xfrm>
            <a:off x="4800600" y="484632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en-US" altLang="zh-CN" dirty="0"/>
              <a:t>    1    2    7    5    3    4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D5188E-91F3-489C-B67C-37C7511DD9A0}"/>
              </a:ext>
            </a:extLst>
          </p:cNvPr>
          <p:cNvSpPr txBox="1"/>
          <p:nvPr/>
        </p:nvSpPr>
        <p:spPr>
          <a:xfrm>
            <a:off x="4800600" y="984504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4    1    2    3    5</a:t>
            </a:r>
            <a:r>
              <a:rPr lang="en-US" altLang="zh-CN" dirty="0">
                <a:solidFill>
                  <a:srgbClr val="FF0000"/>
                </a:solidFill>
              </a:rPr>
              <a:t>    6    </a:t>
            </a:r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3FFC603-EF34-4497-9FEB-7E5E6FAE458F}"/>
              </a:ext>
            </a:extLst>
          </p:cNvPr>
          <p:cNvCxnSpPr>
            <a:cxnSpLocks/>
          </p:cNvCxnSpPr>
          <p:nvPr/>
        </p:nvCxnSpPr>
        <p:spPr>
          <a:xfrm flipV="1">
            <a:off x="4800600" y="1340716"/>
            <a:ext cx="1903577" cy="131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918051-2F9B-4D8E-9BA6-E02B5E0A088C}"/>
              </a:ext>
            </a:extLst>
          </p:cNvPr>
          <p:cNvCxnSpPr>
            <a:cxnSpLocks/>
          </p:cNvCxnSpPr>
          <p:nvPr/>
        </p:nvCxnSpPr>
        <p:spPr>
          <a:xfrm>
            <a:off x="7162850" y="1353836"/>
            <a:ext cx="2986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43505B0-D3CC-438B-9C98-0871BEF6BDB1}"/>
              </a:ext>
            </a:extLst>
          </p:cNvPr>
          <p:cNvSpPr txBox="1"/>
          <p:nvPr/>
        </p:nvSpPr>
        <p:spPr>
          <a:xfrm>
            <a:off x="4786883" y="1639562"/>
            <a:ext cx="1917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    1    2    3    5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5DC428-B5F1-4970-9DB0-12A75B91BF33}"/>
              </a:ext>
            </a:extLst>
          </p:cNvPr>
          <p:cNvSpPr txBox="1"/>
          <p:nvPr/>
        </p:nvSpPr>
        <p:spPr>
          <a:xfrm>
            <a:off x="4786884" y="2090928"/>
            <a:ext cx="1984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3    1    2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    5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E1C58EB-6B57-4471-A6DF-E7490E60478D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882896" y="2460260"/>
            <a:ext cx="89611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AFFAAE1-FE54-42A5-B5AF-CFBAB49EC376}"/>
              </a:ext>
            </a:extLst>
          </p:cNvPr>
          <p:cNvSpPr txBox="1"/>
          <p:nvPr/>
        </p:nvSpPr>
        <p:spPr>
          <a:xfrm>
            <a:off x="4800600" y="2727698"/>
            <a:ext cx="1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 </a:t>
            </a:r>
            <a:r>
              <a:rPr lang="en-US" altLang="zh-CN" dirty="0"/>
              <a:t>   1    2 </a:t>
            </a:r>
            <a:endParaRPr lang="zh-CN" altLang="en-US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EC9A402E-F145-42BB-A9E2-F70635730DE7}"/>
              </a:ext>
            </a:extLst>
          </p:cNvPr>
          <p:cNvSpPr/>
          <p:nvPr/>
        </p:nvSpPr>
        <p:spPr>
          <a:xfrm>
            <a:off x="4215384" y="642235"/>
            <a:ext cx="278892" cy="684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935FD78-6409-4DAD-97F9-1EDBC963CCF0}"/>
              </a:ext>
            </a:extLst>
          </p:cNvPr>
          <p:cNvSpPr txBox="1"/>
          <p:nvPr/>
        </p:nvSpPr>
        <p:spPr>
          <a:xfrm>
            <a:off x="2569464" y="853964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进行上述过程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B9CA4827-F76E-4F87-8A47-9B7612FE0B50}"/>
              </a:ext>
            </a:extLst>
          </p:cNvPr>
          <p:cNvSpPr/>
          <p:nvPr/>
        </p:nvSpPr>
        <p:spPr>
          <a:xfrm>
            <a:off x="4122251" y="1694533"/>
            <a:ext cx="506137" cy="684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F99CF1-49DC-4227-BEF1-390FD05892BB}"/>
              </a:ext>
            </a:extLst>
          </p:cNvPr>
          <p:cNvSpPr txBox="1"/>
          <p:nvPr/>
        </p:nvSpPr>
        <p:spPr>
          <a:xfrm>
            <a:off x="868680" y="1906262"/>
            <a:ext cx="348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左序列进行上述过程，</a:t>
            </a:r>
            <a:r>
              <a:rPr lang="en-US" altLang="zh-CN" dirty="0"/>
              <a:t>4</a:t>
            </a:r>
            <a:r>
              <a:rPr lang="zh-CN" altLang="en-US" dirty="0"/>
              <a:t>为基准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D2F09C51-AE1F-4D08-B7AB-A3A2203D0806}"/>
              </a:ext>
            </a:extLst>
          </p:cNvPr>
          <p:cNvSpPr/>
          <p:nvPr/>
        </p:nvSpPr>
        <p:spPr>
          <a:xfrm>
            <a:off x="4035654" y="2783406"/>
            <a:ext cx="458622" cy="684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973414-0609-4678-A598-BD3459F5FC82}"/>
              </a:ext>
            </a:extLst>
          </p:cNvPr>
          <p:cNvSpPr txBox="1"/>
          <p:nvPr/>
        </p:nvSpPr>
        <p:spPr>
          <a:xfrm>
            <a:off x="775547" y="2958560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左序列进行上述过程，</a:t>
            </a:r>
            <a:r>
              <a:rPr lang="en-US" altLang="zh-CN" dirty="0"/>
              <a:t>3</a:t>
            </a:r>
            <a:r>
              <a:rPr lang="zh-CN" altLang="en-US" dirty="0"/>
              <a:t>为基准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B09F53E-1F07-46A5-B64F-42349BFFFB9A}"/>
              </a:ext>
            </a:extLst>
          </p:cNvPr>
          <p:cNvCxnSpPr>
            <a:cxnSpLocks/>
          </p:cNvCxnSpPr>
          <p:nvPr/>
        </p:nvCxnSpPr>
        <p:spPr>
          <a:xfrm>
            <a:off x="6446520" y="2460260"/>
            <a:ext cx="975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3754C98-28CF-4C5D-86C3-6BC6C564277C}"/>
              </a:ext>
            </a:extLst>
          </p:cNvPr>
          <p:cNvSpPr txBox="1"/>
          <p:nvPr/>
        </p:nvSpPr>
        <p:spPr>
          <a:xfrm>
            <a:off x="1258924" y="5163467"/>
            <a:ext cx="591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从底层返回左序列，和右序列</a:t>
            </a:r>
            <a:endParaRPr lang="en-US" altLang="zh-CN" dirty="0"/>
          </a:p>
          <a:p>
            <a:r>
              <a:rPr lang="zh-CN" altLang="en-US" dirty="0"/>
              <a:t>得到整体有序：</a:t>
            </a:r>
            <a:r>
              <a:rPr lang="en-US" altLang="zh-CN" dirty="0"/>
              <a:t>1   2   3   4   5   6   7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45414EA-1BDF-4CCA-975E-735B8E423370}"/>
              </a:ext>
            </a:extLst>
          </p:cNvPr>
          <p:cNvSpPr txBox="1"/>
          <p:nvPr/>
        </p:nvSpPr>
        <p:spPr>
          <a:xfrm>
            <a:off x="4800600" y="324612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2    1  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6D4D687-40CE-4F1A-BE59-FF3A864FA4DD}"/>
              </a:ext>
            </a:extLst>
          </p:cNvPr>
          <p:cNvSpPr txBox="1"/>
          <p:nvPr/>
        </p:nvSpPr>
        <p:spPr>
          <a:xfrm>
            <a:off x="4800600" y="3659066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en-US" altLang="zh-CN" dirty="0"/>
              <a:t>   1</a:t>
            </a:r>
            <a:endParaRPr lang="zh-CN" altLang="en-US" dirty="0"/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AF0B9561-9504-4697-8EDA-9FA6AB0C91CB}"/>
              </a:ext>
            </a:extLst>
          </p:cNvPr>
          <p:cNvSpPr/>
          <p:nvPr/>
        </p:nvSpPr>
        <p:spPr>
          <a:xfrm>
            <a:off x="4035654" y="3714774"/>
            <a:ext cx="458622" cy="684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954080-ADD6-4A98-A7A2-8860989934F0}"/>
              </a:ext>
            </a:extLst>
          </p:cNvPr>
          <p:cNvSpPr txBox="1"/>
          <p:nvPr/>
        </p:nvSpPr>
        <p:spPr>
          <a:xfrm>
            <a:off x="775547" y="3889928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左序列进行上述过程，</a:t>
            </a:r>
            <a:r>
              <a:rPr lang="en-US" altLang="zh-CN" dirty="0"/>
              <a:t>2</a:t>
            </a:r>
            <a:r>
              <a:rPr lang="zh-CN" altLang="en-US" dirty="0"/>
              <a:t>为基准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17E9B95-E0BA-4162-BFAF-20294E8CDE5B}"/>
              </a:ext>
            </a:extLst>
          </p:cNvPr>
          <p:cNvSpPr txBox="1"/>
          <p:nvPr/>
        </p:nvSpPr>
        <p:spPr>
          <a:xfrm>
            <a:off x="4786883" y="4213075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</a:t>
            </a:r>
            <a:r>
              <a:rPr lang="en-US" altLang="zh-CN" dirty="0">
                <a:solidFill>
                  <a:srgbClr val="FF0000"/>
                </a:solidFill>
              </a:rPr>
              <a:t>  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9D22C09-21F3-4B53-BFD0-B599544CA5F3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4882896" y="3615452"/>
            <a:ext cx="56540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511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171A8-71D4-43D5-8660-65377AD63699}"/>
              </a:ext>
            </a:extLst>
          </p:cNvPr>
          <p:cNvSpPr txBox="1"/>
          <p:nvPr/>
        </p:nvSpPr>
        <p:spPr>
          <a:xfrm>
            <a:off x="658368" y="694944"/>
            <a:ext cx="169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前后指针法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C39F0C-2E5E-4E44-90E4-42D96ADEB507}"/>
              </a:ext>
            </a:extLst>
          </p:cNvPr>
          <p:cNvSpPr txBox="1"/>
          <p:nvPr/>
        </p:nvSpPr>
        <p:spPr>
          <a:xfrm>
            <a:off x="1298448" y="3127248"/>
            <a:ext cx="3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C66951-CA1A-42D0-9215-5DF7A66AAFB0}"/>
              </a:ext>
            </a:extLst>
          </p:cNvPr>
          <p:cNvSpPr txBox="1"/>
          <p:nvPr/>
        </p:nvSpPr>
        <p:spPr>
          <a:xfrm>
            <a:off x="1764792" y="2684764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0159AE-C0A7-4F95-BCE8-3D90658400E5}"/>
              </a:ext>
            </a:extLst>
          </p:cNvPr>
          <p:cNvSpPr txBox="1"/>
          <p:nvPr/>
        </p:nvSpPr>
        <p:spPr>
          <a:xfrm>
            <a:off x="1175004" y="2489168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prev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77F522-FFB4-4443-AD05-A2D6D6219444}"/>
              </a:ext>
            </a:extLst>
          </p:cNvPr>
          <p:cNvSpPr txBox="1"/>
          <p:nvPr/>
        </p:nvSpPr>
        <p:spPr>
          <a:xfrm>
            <a:off x="2350008" y="3127248"/>
            <a:ext cx="3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0FDCF5-99E2-4F48-8E79-635618D4685F}"/>
              </a:ext>
            </a:extLst>
          </p:cNvPr>
          <p:cNvSpPr txBox="1"/>
          <p:nvPr/>
        </p:nvSpPr>
        <p:spPr>
          <a:xfrm>
            <a:off x="1837944" y="3127248"/>
            <a:ext cx="3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9A1D15-9003-4007-A329-922B7CE5FDCC}"/>
              </a:ext>
            </a:extLst>
          </p:cNvPr>
          <p:cNvSpPr txBox="1"/>
          <p:nvPr/>
        </p:nvSpPr>
        <p:spPr>
          <a:xfrm>
            <a:off x="3461004" y="3127248"/>
            <a:ext cx="3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CFDB1F-E514-4F9C-8B8C-25BA1AEB42D7}"/>
              </a:ext>
            </a:extLst>
          </p:cNvPr>
          <p:cNvSpPr txBox="1"/>
          <p:nvPr/>
        </p:nvSpPr>
        <p:spPr>
          <a:xfrm>
            <a:off x="2905506" y="3127248"/>
            <a:ext cx="3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63677C-D551-4581-8984-49AEBB39D39C}"/>
              </a:ext>
            </a:extLst>
          </p:cNvPr>
          <p:cNvSpPr txBox="1"/>
          <p:nvPr/>
        </p:nvSpPr>
        <p:spPr>
          <a:xfrm>
            <a:off x="4016502" y="3131868"/>
            <a:ext cx="3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14A53E-AD46-47B1-BA82-02778C63A372}"/>
              </a:ext>
            </a:extLst>
          </p:cNvPr>
          <p:cNvSpPr txBox="1"/>
          <p:nvPr/>
        </p:nvSpPr>
        <p:spPr>
          <a:xfrm>
            <a:off x="4555998" y="3127248"/>
            <a:ext cx="3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BE32A19-8EE9-4066-B97C-CF10F5550569}"/>
              </a:ext>
            </a:extLst>
          </p:cNvPr>
          <p:cNvSpPr txBox="1"/>
          <p:nvPr/>
        </p:nvSpPr>
        <p:spPr>
          <a:xfrm>
            <a:off x="721994" y="1201971"/>
            <a:ext cx="82715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 慢指针指向开头，快指针指向慢指针的后一个位置</a:t>
            </a:r>
            <a:r>
              <a:rPr lang="zh-CN" altLang="en-US" dirty="0"/>
              <a:t>，</a:t>
            </a:r>
            <a:r>
              <a:rPr lang="zh-CN" altLang="en-US" b="1" dirty="0"/>
              <a:t>确定一个基准值，快指针找比</a:t>
            </a:r>
            <a:r>
              <a:rPr lang="en-US" altLang="zh-CN" b="1" dirty="0"/>
              <a:t>key</a:t>
            </a:r>
            <a:r>
              <a:rPr lang="zh-CN" altLang="en-US" b="1" dirty="0"/>
              <a:t>小的值，慢指针找比</a:t>
            </a:r>
            <a:r>
              <a:rPr lang="en-US" altLang="zh-CN" b="1" dirty="0"/>
              <a:t>key</a:t>
            </a:r>
            <a:r>
              <a:rPr lang="zh-CN" altLang="en-US" b="1" dirty="0"/>
              <a:t>大的值，起始的时候慢指针得值</a:t>
            </a:r>
            <a:r>
              <a:rPr lang="en-US" altLang="zh-CN" b="1" dirty="0"/>
              <a:t>=key</a:t>
            </a:r>
            <a:r>
              <a:rPr lang="zh-CN" altLang="en-US" b="1" dirty="0"/>
              <a:t>的值，要先向后移动一位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EA94E34-B93A-4231-9FF5-331F2DA53B88}"/>
              </a:ext>
            </a:extLst>
          </p:cNvPr>
          <p:cNvSpPr txBox="1"/>
          <p:nvPr/>
        </p:nvSpPr>
        <p:spPr>
          <a:xfrm>
            <a:off x="795528" y="2125301"/>
            <a:ext cx="103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第一趟：</a:t>
            </a:r>
          </a:p>
        </p:txBody>
      </p:sp>
    </p:spTree>
    <p:extLst>
      <p:ext uri="{BB962C8B-B14F-4D97-AF65-F5344CB8AC3E}">
        <p14:creationId xmlns:p14="http://schemas.microsoft.com/office/powerpoint/2010/main" val="74204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3 -0.00069 L -0.00183 -0.00069 C 0.00039 -0.00115 0.0026 -0.00185 0.00482 -0.00185 C 0.00586 -0.00185 0.0069 -0.00092 0.00781 -0.00069 C 0.0125 0.00093 0.01471 0.00116 0.01992 0.00209 C 0.02096 0.00278 0.02422 0.00487 0.02513 0.00487 C 0.0276 0.00487 0.03021 0.00394 0.03268 0.00348 C 0.03528 -0.0037 0.0332 -0.00069 0.04023 -0.00069 L 0.04023 -0.00069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55 0.00301 L -0.00755 0.00301 C 0.00404 0.00115 0.00144 0.00092 0.01641 0.00301 C 0.01745 0.00324 0.01836 0.00416 0.01941 0.0044 C 0.02448 0.00463 0.02943 0.0044 0.03451 0.0044 L 0.03451 0.0044 " pathEditMode="relative" ptsTypes="AAAA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23 -0.00046 L 0.04023 -0.00046 L 0.06341 -0.00185 C 0.06549 -0.00208 0.06745 -0.00254 0.0694 -0.00324 C 0.0707 -0.0037 0.07187 -0.00509 0.07317 -0.00578 C 0.07513 -0.00555 0.07721 -0.00555 0.07916 -0.00462 C 0.08672 -0.00092 0.07565 -0.00185 0.0845 -0.00185 L 0.0845 -0.00185 " pathEditMode="relative" ptsTypes="AAAAAA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51 0.0044 L 0.03451 0.0044 L 0.07279 0.00694 C 0.075 0.00717 0.07722 0.00694 0.07956 0.00694 L 0.07956 0.00694 " pathEditMode="relative" ptsTypes="AAA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 0.00694 L 0.078 0.00694 C 0.09688 0.00301 0.08243 0.00555 0.12149 0.00555 L 0.12149 0.00555 " pathEditMode="relative" ptsTypes="AAAA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0.00324 L 0.0845 -0.00324 C 0.10403 -0.00671 0.08945 -0.00462 0.12864 -0.00462 L 0.12864 -0.00462 " pathEditMode="relative" ptsTypes="AAAA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00023 L -3.95833E-6 -0.00023 C -0.00052 0.00417 -0.00104 0.0088 -0.00156 0.01319 C -0.00182 0.01528 -0.00351 0.02292 -0.00377 0.02384 C -0.00416 0.02523 -0.00481 0.02639 -0.00533 0.02778 C -0.00586 0.0294 -0.00612 0.03148 -0.00677 0.0331 C -0.00742 0.03472 -0.00833 0.03565 -0.00911 0.03704 C -0.01198 0.04306 -0.01093 0.04398 -0.01575 0.04769 C -0.01823 0.04954 -0.02083 0.05046 -0.0233 0.05185 C -0.02877 0.05139 -0.03437 0.05208 -0.03984 0.05046 C -0.0414 0.05 -0.0427 0.04745 -0.04362 0.04514 C -0.04817 0.03171 -0.04531 0.00857 -0.04505 -0.00278 L -0.04505 -0.00278 " pathEditMode="relative" ptsTypes="AAAAAAAAAAAAA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232 L -0.00013 0.00232 C 0.00182 0.00671 0.00365 0.01157 0.00586 0.01574 C 0.00781 0.01944 0.0099 0.0206 0.0125 0.02245 C 0.01406 0.02338 0.0155 0.02407 0.01706 0.025 C 0.02682 0.02454 0.0362 0.0331 0.0418 0.01968 C 0.04258 0.01759 0.04336 0.01528 0.04401 0.01296 C 0.0444 0.01181 0.04427 0.01019 0.04479 0.00903 C 0.04766 0.00116 0.04701 0.00926 0.04701 -0.00023 L 0.04701 -0.00023 " pathEditMode="relative" ptsTypes="AAAAAAAAAA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49 0.00578 L 0.12149 0.00578 L 0.17175 0.00578 L 0.17175 0.00578 " pathEditMode="relative" ptsTypes="AAAA">
                                      <p:cBhvr>
                                        <p:cTn id="4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64 -0.00439 L 0.12864 -0.00439 L 0.17135 -0.00439 L 0.17213 -0.00439 L 0.17213 -0.00439 " pathEditMode="relative" ptsTypes="AAAAA">
                                      <p:cBhvr>
                                        <p:cTn id="5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0.00163 L 0.00169 0.00163 C -0.003 0.01505 -0.00313 0.02014 -0.01042 0.02709 C -0.01146 0.02801 -0.01289 0.02801 -0.01407 0.02848 L -0.0306 0.02431 C -0.0319 0.02408 -0.03321 0.02385 -0.03438 0.02292 C -0.03555 0.02223 -0.03633 0.02014 -0.03737 0.01899 C -0.03998 0.01621 -0.0405 0.01621 -0.04336 0.01505 C -0.04349 0.01436 -0.04701 0.00463 -0.04714 0.00301 C -0.04753 -0.00138 -0.04675 -0.00092 -0.04558 -0.00092 L -0.04558 -0.00092 " pathEditMode="relative" ptsTypes="AAAAAAAAAAA"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79 0.00116 L 0.04479 0.00116 C 0.04596 0.00509 0.04727 0.00903 0.04844 0.01296 C 0.05274 0.02801 0.04453 0.00301 0.05078 0.02222 C 0.05117 0.02361 0.05156 0.02523 0.05221 0.02639 C 0.05313 0.02755 0.0543 0.02801 0.05521 0.02894 C 0.05651 0.03009 0.05768 0.03194 0.05899 0.03287 C 0.0599 0.03357 0.06094 0.0338 0.06198 0.03426 C 0.06354 0.03519 0.06498 0.03611 0.06654 0.03704 C 0.07253 0.03611 0.07865 0.03657 0.08451 0.03426 C 0.08542 0.0338 0.09219 0.02407 0.09349 0.02222 C 0.09375 0.02107 0.09401 0.01968 0.09427 0.01829 C 0.09531 0.01181 0.09583 0.00694 0.09427 -0.00023 C 0.09401 -0.00139 0.09271 -0.00023 0.09193 -0.00023 L 0.09193 -0.00023 " pathEditMode="relative" ptsTypes="AAAAAAAAAAAAAAA">
                                      <p:cBhvr>
                                        <p:cTn id="6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097 0.00578 L 0.17097 0.00578 C 0.17409 0.00602 0.17748 0.00625 0.1806 0.00694 C 0.18139 0.00717 0.18217 0.00833 0.18295 0.00833 C 0.19441 0.00856 0.20586 0.00833 0.21745 0.00833 L 0.21745 0.00833 " pathEditMode="relative" ptsTypes="AAAAAA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48 -0.00439 L 0.17148 -0.00439 C 0.20833 -0.00787 0.19192 -0.00717 0.22096 -0.00717 L 0.22096 -0.00717 " pathEditMode="relative" ptsTypes="AAAA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0.00232 L 0.00247 0.00232 C 0.00091 0.00556 -0.00026 0.00903 -0.00209 0.01157 C -0.00287 0.01273 -0.00417 0.01227 -0.00508 0.01296 C -0.00664 0.01412 -0.00808 0.01574 -0.00964 0.01713 C -0.01758 0.01667 -0.02565 0.01644 -0.0336 0.01574 C -0.0349 0.01551 -0.0362 0.01528 -0.03737 0.01435 C -0.03828 0.01343 -0.0388 0.01157 -0.03959 0.01042 C -0.04128 0.00139 -0.04102 0.00509 -0.04102 -0.00023 L -0.04102 -0.00023 " pathEditMode="relative" ptsTypes="AAAAAAAAAA">
                                      <p:cBhvr>
                                        <p:cTn id="7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41 -0.00162 L 0.09141 -0.00162 C 0.09284 0.00232 0.0944 0.00625 0.09583 0.01042 C 0.09649 0.01204 0.09662 0.01412 0.0974 0.01574 C 0.09818 0.01736 0.10169 0.02014 0.10261 0.02107 C 0.10886 0.02732 0.10365 0.02315 0.11003 0.02778 C 0.11354 0.02732 0.11719 0.02778 0.12057 0.02639 C 0.12253 0.02546 0.12826 0.0162 0.12956 0.01435 C 0.13672 0.00486 0.13177 0.01319 0.13633 0.00509 C 0.13711 -0.00116 0.13698 0.00162 0.13698 -0.00278 L 0.13698 -0.00278 " pathEditMode="relative" ptsTypes="AAAAAAAAAAA">
                                      <p:cBhvr>
                                        <p:cTn id="7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745 0.00833 L 0.21745 0.00833 C 0.21967 0.00787 0.22188 0.00648 0.22409 0.00694 C 0.225 0.00694 0.22553 0.00972 0.22644 0.00972 C 0.2379 0.01065 0.24948 0.00972 0.26107 0.00972 L 0.26107 0.00972 " pathEditMode="relative" ptsTypes="AAAAAA">
                                      <p:cBhvr>
                                        <p:cTn id="8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037 L -0.00117 0.0037 C -0.00078 0.00764 -0.00039 0.01181 0.00026 0.01574 C 0.00065 0.01759 0.0013 0.01921 0.00182 0.02107 C 0.0026 0.02454 0.00313 0.02824 0.00404 0.03171 C 0.00482 0.03495 0.00859 0.04931 0.01081 0.05301 C 0.01641 0.06296 0.01094 0.05417 0.01758 0.06227 C 0.02057 0.06597 0.02096 0.06829 0.02422 0.07037 C 0.02552 0.07107 0.02682 0.0713 0.028 0.07153 C 0.02878 0.07245 0.02943 0.07384 0.03021 0.07431 C 0.03151 0.075 0.03281 0.07523 0.03398 0.07569 L 0.04297 0.07824 C 0.06276 0.08472 0.04154 0.07824 0.05508 0.08241 L 0.15925 0.08102 C 0.16068 0.08102 0.16172 0.07894 0.16302 0.07824 C 0.16497 0.07732 0.16706 0.07662 0.16901 0.07569 C 0.18268 0.06829 0.17357 0.07199 0.18177 0.06898 C 0.18385 0.06713 0.18594 0.06574 0.18776 0.06366 C 0.18854 0.06273 0.18919 0.06181 0.1901 0.06088 C 0.19076 0.06042 0.19154 0.06019 0.19232 0.05972 C 0.19362 0.0588 0.19661 0.05648 0.19831 0.05556 C 0.19948 0.05509 0.20078 0.05486 0.20208 0.0544 C 0.20273 0.05301 0.20339 0.05139 0.2043 0.05023 C 0.20495 0.04954 0.20599 0.05 0.20651 0.04907 C 0.20781 0.04676 0.20859 0.04375 0.20951 0.04097 C 0.21315 0.03125 0.20872 0.04352 0.2125 0.03171 C 0.21302 0.03032 0.21354 0.02894 0.21406 0.02778 C 0.21563 0.02384 0.2181 0.01852 0.21927 0.01435 C 0.22175 0.00556 0.21966 0.01227 0.22305 0.0037 C 0.22591 -0.0037 0.22695 -0.00764 0.22526 -0.00162 L 0.22526 -0.00162 " pathEditMode="relative" ptsTypes="AAAAAAAAAAAAAAAAAAAAAAAAAAAAAAA">
                                      <p:cBhvr>
                                        <p:cTn id="8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8 0.00116 L -0.0418 0.00116 C -0.04414 0.00417 -0.04649 0.00718 -0.04857 0.01042 C -0.05235 0.01597 -0.05417 0.02338 -0.0599 0.025 L -0.06433 0.02639 C -0.0694 0.03032 -0.07422 0.03542 -0.07943 0.03843 C -0.08086 0.03935 -0.08242 0.04005 -0.08386 0.04097 C -0.0849 0.0419 -0.08581 0.04306 -0.08685 0.04375 C -0.08854 0.04491 -0.09037 0.0456 -0.09206 0.0463 C -0.09727 0.04884 -0.09961 0.04954 -0.10482 0.05185 L -0.17683 0.05046 C -0.19584 0.04977 -0.17669 0.05023 -0.18815 0.0463 C -0.19089 0.0456 -0.19362 0.0456 -0.19636 0.04514 C -0.1974 0.04421 -0.19831 0.04282 -0.19935 0.04236 C -0.21237 0.03704 -0.20156 0.04375 -0.20912 0.03982 C -0.21068 0.03889 -0.21211 0.03773 -0.21367 0.03704 C -0.2194 0.03426 -0.21979 0.03472 -0.22487 0.0331 C -0.22617 0.03264 -0.22735 0.03218 -0.22865 0.03171 C -0.23919 0.02824 -0.22761 0.03241 -0.23685 0.02917 C -0.23815 0.02778 -0.23933 0.02616 -0.24063 0.025 C -0.24245 0.02338 -0.24401 0.02361 -0.24584 0.02245 C -0.253 0.01759 -0.2444 0.0213 -0.25261 0.01829 C -0.25443 0.01713 -0.25612 0.01574 -0.25794 0.01435 C -0.25886 0.01366 -0.2599 0.0125 -0.26094 0.01181 C -0.26185 0.01111 -0.26289 0.01088 -0.26393 0.01042 C -0.2668 0.00532 -0.2655 0.00787 -0.26758 0.00232 L -0.26758 0.00232 " pathEditMode="relative" ptsTypes="AAAAAAAAAAAAAAAAAAAAAAAAAAA">
                                      <p:cBhvr>
                                        <p:cTn id="8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  <p:bldP spid="4" grpId="2"/>
      <p:bldP spid="4" grpId="3"/>
      <p:bldP spid="4" grpId="4"/>
      <p:bldP spid="4" grpId="5"/>
      <p:bldP spid="4" grpId="6"/>
      <p:bldP spid="5" grpId="0"/>
      <p:bldP spid="5" grpId="1"/>
      <p:bldP spid="5" grpId="2"/>
      <p:bldP spid="5" grpId="3"/>
      <p:bldP spid="5" grpId="4"/>
      <p:bldP spid="5" grpId="5"/>
      <p:bldP spid="8" grpId="0"/>
      <p:bldP spid="9" grpId="0"/>
      <p:bldP spid="9" grpId="1"/>
      <p:bldP spid="9" grpId="2"/>
      <p:bldP spid="10" grpId="0"/>
      <p:bldP spid="11" grpId="0"/>
      <p:bldP spid="1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D4FB70-6318-4055-AA83-A00323C1A414}"/>
              </a:ext>
            </a:extLst>
          </p:cNvPr>
          <p:cNvSpPr txBox="1"/>
          <p:nvPr/>
        </p:nvSpPr>
        <p:spPr>
          <a:xfrm>
            <a:off x="4800600" y="484632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en-US" altLang="zh-CN" dirty="0"/>
              <a:t>    1    2    7    5    3    4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268EEB-4DD4-46FC-8E1A-390E000F9790}"/>
              </a:ext>
            </a:extLst>
          </p:cNvPr>
          <p:cNvSpPr txBox="1"/>
          <p:nvPr/>
        </p:nvSpPr>
        <p:spPr>
          <a:xfrm>
            <a:off x="4800600" y="984504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4    1    2    5    3</a:t>
            </a:r>
            <a:r>
              <a:rPr lang="en-US" altLang="zh-CN" dirty="0">
                <a:solidFill>
                  <a:srgbClr val="FF0000"/>
                </a:solidFill>
              </a:rPr>
              <a:t>    6    </a:t>
            </a:r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593EB58-EC3F-48DB-857F-D6C4423ED731}"/>
              </a:ext>
            </a:extLst>
          </p:cNvPr>
          <p:cNvCxnSpPr>
            <a:cxnSpLocks/>
          </p:cNvCxnSpPr>
          <p:nvPr/>
        </p:nvCxnSpPr>
        <p:spPr>
          <a:xfrm flipV="1">
            <a:off x="4800600" y="1340716"/>
            <a:ext cx="1903577" cy="131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9908814-E97B-4168-85FC-B9D49AFE65C3}"/>
              </a:ext>
            </a:extLst>
          </p:cNvPr>
          <p:cNvCxnSpPr>
            <a:cxnSpLocks/>
          </p:cNvCxnSpPr>
          <p:nvPr/>
        </p:nvCxnSpPr>
        <p:spPr>
          <a:xfrm>
            <a:off x="7162850" y="1353836"/>
            <a:ext cx="2986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2357965-6604-434D-B029-2298B8DC26CC}"/>
              </a:ext>
            </a:extLst>
          </p:cNvPr>
          <p:cNvSpPr txBox="1"/>
          <p:nvPr/>
        </p:nvSpPr>
        <p:spPr>
          <a:xfrm>
            <a:off x="4786883" y="1639562"/>
            <a:ext cx="1917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    1    2    5    3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2F2FF9-BDB6-46F1-87C0-BEDD274DF496}"/>
              </a:ext>
            </a:extLst>
          </p:cNvPr>
          <p:cNvSpPr txBox="1"/>
          <p:nvPr/>
        </p:nvSpPr>
        <p:spPr>
          <a:xfrm>
            <a:off x="4786884" y="2090928"/>
            <a:ext cx="1984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3    1    2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    5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0046AAE-CDBF-4B31-A5D7-E092103015C9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882896" y="2460260"/>
            <a:ext cx="89611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08D4992-217B-4EF3-948B-82523565B51D}"/>
              </a:ext>
            </a:extLst>
          </p:cNvPr>
          <p:cNvSpPr txBox="1"/>
          <p:nvPr/>
        </p:nvSpPr>
        <p:spPr>
          <a:xfrm>
            <a:off x="4800600" y="2727698"/>
            <a:ext cx="1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 </a:t>
            </a:r>
            <a:r>
              <a:rPr lang="en-US" altLang="zh-CN" dirty="0"/>
              <a:t>   1    2 </a:t>
            </a:r>
            <a:endParaRPr lang="zh-CN" altLang="en-US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EF3C8ADF-EDEC-4946-A5D9-6F769A45CD02}"/>
              </a:ext>
            </a:extLst>
          </p:cNvPr>
          <p:cNvSpPr/>
          <p:nvPr/>
        </p:nvSpPr>
        <p:spPr>
          <a:xfrm>
            <a:off x="4215384" y="642235"/>
            <a:ext cx="278892" cy="684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A8F63E-3EF1-4EDF-B5A4-0FF848F946FA}"/>
              </a:ext>
            </a:extLst>
          </p:cNvPr>
          <p:cNvSpPr txBox="1"/>
          <p:nvPr/>
        </p:nvSpPr>
        <p:spPr>
          <a:xfrm>
            <a:off x="2569464" y="853964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进行上述过程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A9668E78-26A2-46A5-9602-010D62BFFE6C}"/>
              </a:ext>
            </a:extLst>
          </p:cNvPr>
          <p:cNvSpPr/>
          <p:nvPr/>
        </p:nvSpPr>
        <p:spPr>
          <a:xfrm>
            <a:off x="4122251" y="1694533"/>
            <a:ext cx="506137" cy="684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2ACD83-A0BC-44D4-81A6-6D6F6BB1D94D}"/>
              </a:ext>
            </a:extLst>
          </p:cNvPr>
          <p:cNvSpPr txBox="1"/>
          <p:nvPr/>
        </p:nvSpPr>
        <p:spPr>
          <a:xfrm>
            <a:off x="868680" y="1906262"/>
            <a:ext cx="348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左序列进行上述过程，</a:t>
            </a:r>
            <a:r>
              <a:rPr lang="en-US" altLang="zh-CN" dirty="0"/>
              <a:t>4</a:t>
            </a:r>
            <a:r>
              <a:rPr lang="zh-CN" altLang="en-US" dirty="0"/>
              <a:t>为基准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CAD411DD-3BCB-409B-8AE8-2501347F7F59}"/>
              </a:ext>
            </a:extLst>
          </p:cNvPr>
          <p:cNvSpPr/>
          <p:nvPr/>
        </p:nvSpPr>
        <p:spPr>
          <a:xfrm>
            <a:off x="4035654" y="2783406"/>
            <a:ext cx="458622" cy="684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23636CB-AEEA-4FAD-AD03-12AF7019C39D}"/>
              </a:ext>
            </a:extLst>
          </p:cNvPr>
          <p:cNvSpPr txBox="1"/>
          <p:nvPr/>
        </p:nvSpPr>
        <p:spPr>
          <a:xfrm>
            <a:off x="775547" y="2958560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左序列进行上述过程，</a:t>
            </a:r>
            <a:r>
              <a:rPr lang="en-US" altLang="zh-CN" dirty="0"/>
              <a:t>3</a:t>
            </a:r>
            <a:r>
              <a:rPr lang="zh-CN" altLang="en-US" dirty="0"/>
              <a:t>为基准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FE39036-6BC2-47B3-B466-7BE7BF9EB81A}"/>
              </a:ext>
            </a:extLst>
          </p:cNvPr>
          <p:cNvCxnSpPr>
            <a:cxnSpLocks/>
          </p:cNvCxnSpPr>
          <p:nvPr/>
        </p:nvCxnSpPr>
        <p:spPr>
          <a:xfrm>
            <a:off x="6446520" y="2460260"/>
            <a:ext cx="975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1F075BB-FC74-4CB7-8DB0-BBF738DEF71C}"/>
              </a:ext>
            </a:extLst>
          </p:cNvPr>
          <p:cNvSpPr txBox="1"/>
          <p:nvPr/>
        </p:nvSpPr>
        <p:spPr>
          <a:xfrm>
            <a:off x="1258924" y="5163467"/>
            <a:ext cx="591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从底层返回左序列，和右序列</a:t>
            </a:r>
            <a:endParaRPr lang="en-US" altLang="zh-CN" dirty="0"/>
          </a:p>
          <a:p>
            <a:r>
              <a:rPr lang="zh-CN" altLang="en-US" dirty="0"/>
              <a:t>得到整体有序：</a:t>
            </a:r>
            <a:r>
              <a:rPr lang="en-US" altLang="zh-CN" dirty="0"/>
              <a:t>1   2   3   4   5   6   7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76F2B7C-0C15-40C2-AB81-94D4729A1174}"/>
              </a:ext>
            </a:extLst>
          </p:cNvPr>
          <p:cNvSpPr txBox="1"/>
          <p:nvPr/>
        </p:nvSpPr>
        <p:spPr>
          <a:xfrm>
            <a:off x="4800600" y="324612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2    1  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AECE62B-8906-499F-8386-F5EDD22C0552}"/>
              </a:ext>
            </a:extLst>
          </p:cNvPr>
          <p:cNvSpPr txBox="1"/>
          <p:nvPr/>
        </p:nvSpPr>
        <p:spPr>
          <a:xfrm>
            <a:off x="4800600" y="3659066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en-US" altLang="zh-CN" dirty="0"/>
              <a:t>   1</a:t>
            </a:r>
            <a:endParaRPr lang="zh-CN" altLang="en-US" dirty="0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F454E02A-8FDD-4C3E-B280-DAD3B73AA6FA}"/>
              </a:ext>
            </a:extLst>
          </p:cNvPr>
          <p:cNvSpPr/>
          <p:nvPr/>
        </p:nvSpPr>
        <p:spPr>
          <a:xfrm>
            <a:off x="4035654" y="3714774"/>
            <a:ext cx="458622" cy="684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8E73349-BAC9-40CD-A940-2C26B736D215}"/>
              </a:ext>
            </a:extLst>
          </p:cNvPr>
          <p:cNvSpPr txBox="1"/>
          <p:nvPr/>
        </p:nvSpPr>
        <p:spPr>
          <a:xfrm>
            <a:off x="775547" y="3889928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左序列进行上述过程，</a:t>
            </a:r>
            <a:r>
              <a:rPr lang="en-US" altLang="zh-CN" dirty="0"/>
              <a:t>2</a:t>
            </a:r>
            <a:r>
              <a:rPr lang="zh-CN" altLang="en-US" dirty="0"/>
              <a:t>为基准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64BF56-3D94-4E86-8481-F08164204150}"/>
              </a:ext>
            </a:extLst>
          </p:cNvPr>
          <p:cNvSpPr txBox="1"/>
          <p:nvPr/>
        </p:nvSpPr>
        <p:spPr>
          <a:xfrm>
            <a:off x="4786883" y="4213075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</a:t>
            </a:r>
            <a:r>
              <a:rPr lang="en-US" altLang="zh-CN" dirty="0">
                <a:solidFill>
                  <a:srgbClr val="FF0000"/>
                </a:solidFill>
              </a:rPr>
              <a:t>  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653DDFF-FE3F-49FC-89A3-2FC92DB601EC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4882896" y="3615452"/>
            <a:ext cx="56540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708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ADF701-491B-4C15-98EC-54DC9BCEFC92}"/>
              </a:ext>
            </a:extLst>
          </p:cNvPr>
          <p:cNvSpPr txBox="1"/>
          <p:nvPr/>
        </p:nvSpPr>
        <p:spPr>
          <a:xfrm>
            <a:off x="822960" y="429768"/>
            <a:ext cx="294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非递归实现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C60707-BB92-4762-BD1D-04BDC6BF57A7}"/>
              </a:ext>
            </a:extLst>
          </p:cNvPr>
          <p:cNvSpPr txBox="1"/>
          <p:nvPr/>
        </p:nvSpPr>
        <p:spPr>
          <a:xfrm>
            <a:off x="3657600" y="614434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6    1    2    7    5    3    4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19DDCA-BC0C-45B7-9A29-93484547AA57}"/>
              </a:ext>
            </a:extLst>
          </p:cNvPr>
          <p:cNvSpPr/>
          <p:nvPr/>
        </p:nvSpPr>
        <p:spPr>
          <a:xfrm>
            <a:off x="1947672" y="1682496"/>
            <a:ext cx="5833872" cy="612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CB8379-E339-4C60-A568-6A2978B1B26B}"/>
              </a:ext>
            </a:extLst>
          </p:cNvPr>
          <p:cNvSpPr txBox="1"/>
          <p:nvPr/>
        </p:nvSpPr>
        <p:spPr>
          <a:xfrm>
            <a:off x="3657600" y="1072265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0    1    2    3    4    5    6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D77733-5015-4D37-B735-B4867B2F9092}"/>
              </a:ext>
            </a:extLst>
          </p:cNvPr>
          <p:cNvSpPr txBox="1"/>
          <p:nvPr/>
        </p:nvSpPr>
        <p:spPr>
          <a:xfrm>
            <a:off x="2156460" y="1804154"/>
            <a:ext cx="2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F5A9FF-6D23-4260-871F-0FD5E4FC77A3}"/>
              </a:ext>
            </a:extLst>
          </p:cNvPr>
          <p:cNvSpPr txBox="1"/>
          <p:nvPr/>
        </p:nvSpPr>
        <p:spPr>
          <a:xfrm>
            <a:off x="2503932" y="1804154"/>
            <a:ext cx="2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 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4F70B7-CF67-472A-B83E-E91D492E8D3B}"/>
              </a:ext>
            </a:extLst>
          </p:cNvPr>
          <p:cNvSpPr txBox="1"/>
          <p:nvPr/>
        </p:nvSpPr>
        <p:spPr>
          <a:xfrm>
            <a:off x="1970532" y="2536043"/>
            <a:ext cx="376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设返回基准下标</a:t>
            </a:r>
            <a:r>
              <a:rPr lang="en-US" altLang="zh-CN" dirty="0"/>
              <a:t>keyi= 3  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41882C-7D62-4078-B36F-DF3537666873}"/>
              </a:ext>
            </a:extLst>
          </p:cNvPr>
          <p:cNvSpPr/>
          <p:nvPr/>
        </p:nvSpPr>
        <p:spPr>
          <a:xfrm>
            <a:off x="1947672" y="3122676"/>
            <a:ext cx="5833872" cy="612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63AB41A-0141-4183-A314-C62B55D3225B}"/>
              </a:ext>
            </a:extLst>
          </p:cNvPr>
          <p:cNvSpPr txBox="1"/>
          <p:nvPr/>
        </p:nvSpPr>
        <p:spPr>
          <a:xfrm>
            <a:off x="10652760" y="965478"/>
            <a:ext cx="3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8F8D2B-D061-4BB5-8E1C-879D11C46EBD}"/>
              </a:ext>
            </a:extLst>
          </p:cNvPr>
          <p:cNvSpPr txBox="1"/>
          <p:nvPr/>
        </p:nvSpPr>
        <p:spPr>
          <a:xfrm>
            <a:off x="2005584" y="3244334"/>
            <a:ext cx="3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BCC198-5BAC-4D26-B875-BFF257F9ED07}"/>
              </a:ext>
            </a:extLst>
          </p:cNvPr>
          <p:cNvSpPr txBox="1"/>
          <p:nvPr/>
        </p:nvSpPr>
        <p:spPr>
          <a:xfrm>
            <a:off x="2418588" y="3244334"/>
            <a:ext cx="3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C68383B-200A-4ABF-94B3-E8B069FC26E2}"/>
              </a:ext>
            </a:extLst>
          </p:cNvPr>
          <p:cNvSpPr txBox="1"/>
          <p:nvPr/>
        </p:nvSpPr>
        <p:spPr>
          <a:xfrm>
            <a:off x="2900172" y="3244334"/>
            <a:ext cx="3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71C261-0E63-417D-B5BC-D6F76E911157}"/>
              </a:ext>
            </a:extLst>
          </p:cNvPr>
          <p:cNvSpPr txBox="1"/>
          <p:nvPr/>
        </p:nvSpPr>
        <p:spPr>
          <a:xfrm>
            <a:off x="3336036" y="3244334"/>
            <a:ext cx="3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217ED5-9831-49C2-9A52-5E207EDCA4DD}"/>
              </a:ext>
            </a:extLst>
          </p:cNvPr>
          <p:cNvSpPr txBox="1"/>
          <p:nvPr/>
        </p:nvSpPr>
        <p:spPr>
          <a:xfrm>
            <a:off x="1970532" y="4060043"/>
            <a:ext cx="348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设返回基准下标</a:t>
            </a:r>
            <a:r>
              <a:rPr lang="en-US" altLang="zh-CN" dirty="0"/>
              <a:t>keyi= 5 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A5298EF-880E-4A00-8EE9-9E551F52C64C}"/>
              </a:ext>
            </a:extLst>
          </p:cNvPr>
          <p:cNvSpPr/>
          <p:nvPr/>
        </p:nvSpPr>
        <p:spPr>
          <a:xfrm>
            <a:off x="1947672" y="4580251"/>
            <a:ext cx="5833872" cy="612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B4CBA16-AC86-4FE8-B99A-F85D644DAD93}"/>
              </a:ext>
            </a:extLst>
          </p:cNvPr>
          <p:cNvSpPr txBox="1"/>
          <p:nvPr/>
        </p:nvSpPr>
        <p:spPr>
          <a:xfrm>
            <a:off x="2414016" y="4673638"/>
            <a:ext cx="3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0AEDC0-AE9C-4597-8457-FFECE6092036}"/>
              </a:ext>
            </a:extLst>
          </p:cNvPr>
          <p:cNvSpPr txBox="1"/>
          <p:nvPr/>
        </p:nvSpPr>
        <p:spPr>
          <a:xfrm>
            <a:off x="2023872" y="4701909"/>
            <a:ext cx="3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F003DA2-1273-4DDB-9BB8-1C06AE0F9F93}"/>
              </a:ext>
            </a:extLst>
          </p:cNvPr>
          <p:cNvSpPr txBox="1"/>
          <p:nvPr/>
        </p:nvSpPr>
        <p:spPr>
          <a:xfrm>
            <a:off x="2880360" y="4701909"/>
            <a:ext cx="3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7ACD5D9-0A48-40AB-95BF-00F4EBD6E11F}"/>
              </a:ext>
            </a:extLst>
          </p:cNvPr>
          <p:cNvSpPr txBox="1"/>
          <p:nvPr/>
        </p:nvSpPr>
        <p:spPr>
          <a:xfrm>
            <a:off x="3346704" y="4701909"/>
            <a:ext cx="3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9408823-4A77-453A-ACA3-56FC9FC9ACB2}"/>
              </a:ext>
            </a:extLst>
          </p:cNvPr>
          <p:cNvSpPr txBox="1"/>
          <p:nvPr/>
        </p:nvSpPr>
        <p:spPr>
          <a:xfrm>
            <a:off x="3736848" y="4701909"/>
            <a:ext cx="3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0DAC50E-3F21-49FC-BFDF-77D1246B2ABD}"/>
              </a:ext>
            </a:extLst>
          </p:cNvPr>
          <p:cNvSpPr txBox="1"/>
          <p:nvPr/>
        </p:nvSpPr>
        <p:spPr>
          <a:xfrm>
            <a:off x="4134612" y="4701909"/>
            <a:ext cx="3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0594E58-356B-49AC-9DD0-4C1223FFDF89}"/>
              </a:ext>
            </a:extLst>
          </p:cNvPr>
          <p:cNvSpPr txBox="1"/>
          <p:nvPr/>
        </p:nvSpPr>
        <p:spPr>
          <a:xfrm>
            <a:off x="5785104" y="4098935"/>
            <a:ext cx="3526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区间，</a:t>
            </a:r>
            <a:r>
              <a:rPr lang="en-US" altLang="zh-CN" dirty="0"/>
              <a:t>3 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区间排序后不再进行插入，但栈不为空，还要继续出栈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A239C94-5AF2-45AC-852F-65ED3B607889}"/>
              </a:ext>
            </a:extLst>
          </p:cNvPr>
          <p:cNvSpPr/>
          <p:nvPr/>
        </p:nvSpPr>
        <p:spPr>
          <a:xfrm>
            <a:off x="1947672" y="5926842"/>
            <a:ext cx="5833872" cy="612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D328683-32D1-4BD7-B939-77CF7A12C97D}"/>
              </a:ext>
            </a:extLst>
          </p:cNvPr>
          <p:cNvSpPr txBox="1"/>
          <p:nvPr/>
        </p:nvSpPr>
        <p:spPr>
          <a:xfrm>
            <a:off x="1947672" y="5343775"/>
            <a:ext cx="348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设返回基准下标</a:t>
            </a:r>
            <a:r>
              <a:rPr lang="en-US" altLang="zh-CN" dirty="0"/>
              <a:t>keyi= 1 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E7EFE7F-FCAF-4E3B-AD98-18A807AC37DF}"/>
              </a:ext>
            </a:extLst>
          </p:cNvPr>
          <p:cNvSpPr txBox="1"/>
          <p:nvPr/>
        </p:nvSpPr>
        <p:spPr>
          <a:xfrm>
            <a:off x="2005584" y="6058900"/>
            <a:ext cx="3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62DEFE4-2220-4957-9EB9-8FAEFD250A24}"/>
              </a:ext>
            </a:extLst>
          </p:cNvPr>
          <p:cNvSpPr txBox="1"/>
          <p:nvPr/>
        </p:nvSpPr>
        <p:spPr>
          <a:xfrm>
            <a:off x="2414016" y="6092690"/>
            <a:ext cx="3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E9FB19D-95F2-44A2-9253-412F28398440}"/>
              </a:ext>
            </a:extLst>
          </p:cNvPr>
          <p:cNvSpPr txBox="1"/>
          <p:nvPr/>
        </p:nvSpPr>
        <p:spPr>
          <a:xfrm>
            <a:off x="2822448" y="6092690"/>
            <a:ext cx="3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F8CDBC9-F7FF-41D5-9B6B-8A43E1ECD660}"/>
              </a:ext>
            </a:extLst>
          </p:cNvPr>
          <p:cNvSpPr txBox="1"/>
          <p:nvPr/>
        </p:nvSpPr>
        <p:spPr>
          <a:xfrm>
            <a:off x="5948172" y="5465177"/>
            <a:ext cx="352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区间，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区间排序后不再进行插入，栈为空，结束</a:t>
            </a:r>
          </a:p>
        </p:txBody>
      </p:sp>
    </p:spTree>
    <p:extLst>
      <p:ext uri="{BB962C8B-B14F-4D97-AF65-F5344CB8AC3E}">
        <p14:creationId xmlns:p14="http://schemas.microsoft.com/office/powerpoint/2010/main" val="308279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11" grpId="0"/>
      <p:bldP spid="12" grpId="0"/>
      <p:bldP spid="13" grpId="0"/>
      <p:bldP spid="13" grpId="1"/>
      <p:bldP spid="14" grpId="0"/>
      <p:bldP spid="14" grpId="1"/>
      <p:bldP spid="15" grpId="0"/>
      <p:bldP spid="17" grpId="0"/>
      <p:bldP spid="18" grpId="0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5" grpId="0"/>
      <p:bldP spid="26" grpId="0"/>
      <p:bldP spid="26" grpId="1"/>
      <p:bldP spid="27" grpId="0"/>
      <p:bldP spid="27" grpId="1"/>
      <p:bldP spid="28" grpId="0"/>
      <p:bldP spid="28" grpId="1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02BCA3B-3CD7-4DF7-9514-F2F3FD0D8C77}"/>
              </a:ext>
            </a:extLst>
          </p:cNvPr>
          <p:cNvCxnSpPr/>
          <p:nvPr/>
        </p:nvCxnSpPr>
        <p:spPr>
          <a:xfrm flipV="1">
            <a:off x="201168" y="4112835"/>
            <a:ext cx="8942832" cy="19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FCF43EC-DCD9-40DD-BBE0-C38EF7DC6D1C}"/>
              </a:ext>
            </a:extLst>
          </p:cNvPr>
          <p:cNvSpPr/>
          <p:nvPr/>
        </p:nvSpPr>
        <p:spPr>
          <a:xfrm>
            <a:off x="2990088" y="1438394"/>
            <a:ext cx="28254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CEB5CD-5A19-4933-ADAB-4041B5A5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91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四、归并排序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0D2B78-7092-4530-B12F-3DB7B7E2088C}"/>
              </a:ext>
            </a:extLst>
          </p:cNvPr>
          <p:cNvSpPr txBox="1"/>
          <p:nvPr/>
        </p:nvSpPr>
        <p:spPr>
          <a:xfrm>
            <a:off x="3067812" y="1438394"/>
            <a:ext cx="274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9, 8, 5, 6, 4, 7, 1, 3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46818F-9790-4F36-9C7C-C03A48A26BAB}"/>
              </a:ext>
            </a:extLst>
          </p:cNvPr>
          <p:cNvSpPr/>
          <p:nvPr/>
        </p:nvSpPr>
        <p:spPr>
          <a:xfrm>
            <a:off x="1484208" y="2347222"/>
            <a:ext cx="1436486" cy="350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D21500-67F9-488A-AE2D-1A28B3CC7DE3}"/>
              </a:ext>
            </a:extLst>
          </p:cNvPr>
          <p:cNvSpPr txBox="1"/>
          <p:nvPr/>
        </p:nvSpPr>
        <p:spPr>
          <a:xfrm>
            <a:off x="1484208" y="2347222"/>
            <a:ext cx="1359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9, 8, 5, 6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8FD4B-5298-4C7E-9FC9-75B02B9A4ABB}"/>
              </a:ext>
            </a:extLst>
          </p:cNvPr>
          <p:cNvSpPr/>
          <p:nvPr/>
        </p:nvSpPr>
        <p:spPr>
          <a:xfrm>
            <a:off x="5815584" y="2328148"/>
            <a:ext cx="14203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9AC117-3876-4F74-B966-90A7258979DC}"/>
              </a:ext>
            </a:extLst>
          </p:cNvPr>
          <p:cNvSpPr txBox="1"/>
          <p:nvPr/>
        </p:nvSpPr>
        <p:spPr>
          <a:xfrm>
            <a:off x="5893308" y="2328148"/>
            <a:ext cx="1342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4, 7, 1, 3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DD1F0E-1810-4E63-ADB2-4016F4556362}"/>
              </a:ext>
            </a:extLst>
          </p:cNvPr>
          <p:cNvSpPr/>
          <p:nvPr/>
        </p:nvSpPr>
        <p:spPr>
          <a:xfrm>
            <a:off x="1008552" y="3244334"/>
            <a:ext cx="713400" cy="350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D58FFC-644A-4983-BD05-4F801B72FAB1}"/>
              </a:ext>
            </a:extLst>
          </p:cNvPr>
          <p:cNvSpPr txBox="1"/>
          <p:nvPr/>
        </p:nvSpPr>
        <p:spPr>
          <a:xfrm>
            <a:off x="1008552" y="3244334"/>
            <a:ext cx="71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9, 8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DC2BD5-996D-4591-BD24-013860C0A335}"/>
              </a:ext>
            </a:extLst>
          </p:cNvPr>
          <p:cNvSpPr/>
          <p:nvPr/>
        </p:nvSpPr>
        <p:spPr>
          <a:xfrm>
            <a:off x="2727918" y="3244334"/>
            <a:ext cx="713400" cy="350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333C99E-2BC8-4804-BC3C-12BCFD1BBF2E}"/>
              </a:ext>
            </a:extLst>
          </p:cNvPr>
          <p:cNvSpPr txBox="1"/>
          <p:nvPr/>
        </p:nvSpPr>
        <p:spPr>
          <a:xfrm>
            <a:off x="2727918" y="3244334"/>
            <a:ext cx="679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5, 6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C07B729-7996-4227-8BAF-7B87CFB22324}"/>
              </a:ext>
            </a:extLst>
          </p:cNvPr>
          <p:cNvSpPr/>
          <p:nvPr/>
        </p:nvSpPr>
        <p:spPr>
          <a:xfrm>
            <a:off x="5254752" y="3217902"/>
            <a:ext cx="7711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DC05FA-C8DB-430B-8068-574DD46CAD52}"/>
              </a:ext>
            </a:extLst>
          </p:cNvPr>
          <p:cNvSpPr txBox="1"/>
          <p:nvPr/>
        </p:nvSpPr>
        <p:spPr>
          <a:xfrm>
            <a:off x="5332476" y="3217902"/>
            <a:ext cx="693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4, 7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CAD8E15-F3D9-4812-98EF-4D9A9981ECA8}"/>
              </a:ext>
            </a:extLst>
          </p:cNvPr>
          <p:cNvSpPr/>
          <p:nvPr/>
        </p:nvSpPr>
        <p:spPr>
          <a:xfrm>
            <a:off x="7158228" y="3217902"/>
            <a:ext cx="7208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C92285-16C0-4F3B-959B-454317978662}"/>
              </a:ext>
            </a:extLst>
          </p:cNvPr>
          <p:cNvSpPr txBox="1"/>
          <p:nvPr/>
        </p:nvSpPr>
        <p:spPr>
          <a:xfrm>
            <a:off x="7235952" y="3217902"/>
            <a:ext cx="720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1, 3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FC2AFEA-1D2F-46A5-93A9-34E91D243E69}"/>
              </a:ext>
            </a:extLst>
          </p:cNvPr>
          <p:cNvSpPr/>
          <p:nvPr/>
        </p:nvSpPr>
        <p:spPr>
          <a:xfrm>
            <a:off x="689274" y="3956780"/>
            <a:ext cx="319278" cy="350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1330070-B1DB-48E0-A720-309A7044E24C}"/>
              </a:ext>
            </a:extLst>
          </p:cNvPr>
          <p:cNvSpPr txBox="1"/>
          <p:nvPr/>
        </p:nvSpPr>
        <p:spPr>
          <a:xfrm>
            <a:off x="689274" y="3956780"/>
            <a:ext cx="319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9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9987CD4-4E8D-4AB1-9759-EDF9407A43AF}"/>
              </a:ext>
            </a:extLst>
          </p:cNvPr>
          <p:cNvSpPr/>
          <p:nvPr/>
        </p:nvSpPr>
        <p:spPr>
          <a:xfrm>
            <a:off x="1562313" y="3956780"/>
            <a:ext cx="319278" cy="350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8AEAF27-3E0C-4ACB-AEB0-7A2C3986ADAC}"/>
              </a:ext>
            </a:extLst>
          </p:cNvPr>
          <p:cNvSpPr txBox="1"/>
          <p:nvPr/>
        </p:nvSpPr>
        <p:spPr>
          <a:xfrm>
            <a:off x="1562313" y="3956780"/>
            <a:ext cx="35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8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B1EC7D1-E084-4703-A6E5-03BDD5A2C885}"/>
              </a:ext>
            </a:extLst>
          </p:cNvPr>
          <p:cNvSpPr/>
          <p:nvPr/>
        </p:nvSpPr>
        <p:spPr>
          <a:xfrm>
            <a:off x="2580800" y="3975854"/>
            <a:ext cx="356700" cy="350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22593A1-A592-462B-A185-6897E0886226}"/>
              </a:ext>
            </a:extLst>
          </p:cNvPr>
          <p:cNvSpPr txBox="1"/>
          <p:nvPr/>
        </p:nvSpPr>
        <p:spPr>
          <a:xfrm>
            <a:off x="2580800" y="3975854"/>
            <a:ext cx="35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7CE913B-D115-4E67-91F8-7F59AE73A29E}"/>
              </a:ext>
            </a:extLst>
          </p:cNvPr>
          <p:cNvSpPr/>
          <p:nvPr/>
        </p:nvSpPr>
        <p:spPr>
          <a:xfrm>
            <a:off x="3312911" y="3975854"/>
            <a:ext cx="356700" cy="350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CEDE639-2B33-4EC4-AF27-7B44361D8FD8}"/>
              </a:ext>
            </a:extLst>
          </p:cNvPr>
          <p:cNvSpPr txBox="1"/>
          <p:nvPr/>
        </p:nvSpPr>
        <p:spPr>
          <a:xfrm>
            <a:off x="3312911" y="3975854"/>
            <a:ext cx="35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6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68F8F3A-707A-4557-A359-1BCDA9289752}"/>
              </a:ext>
            </a:extLst>
          </p:cNvPr>
          <p:cNvSpPr/>
          <p:nvPr/>
        </p:nvSpPr>
        <p:spPr>
          <a:xfrm>
            <a:off x="5076402" y="3937706"/>
            <a:ext cx="356700" cy="350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FBB189C-F5BE-4C4E-97A8-D24EFE4A9C79}"/>
              </a:ext>
            </a:extLst>
          </p:cNvPr>
          <p:cNvSpPr txBox="1"/>
          <p:nvPr/>
        </p:nvSpPr>
        <p:spPr>
          <a:xfrm>
            <a:off x="5076402" y="3937706"/>
            <a:ext cx="35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E622F9F-BD1E-4C93-935D-377F12CA8D40}"/>
              </a:ext>
            </a:extLst>
          </p:cNvPr>
          <p:cNvSpPr/>
          <p:nvPr/>
        </p:nvSpPr>
        <p:spPr>
          <a:xfrm>
            <a:off x="7670877" y="3937706"/>
            <a:ext cx="356700" cy="350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2FAD2AD-E7C0-4CB2-99DD-FF184902A7FA}"/>
              </a:ext>
            </a:extLst>
          </p:cNvPr>
          <p:cNvSpPr txBox="1"/>
          <p:nvPr/>
        </p:nvSpPr>
        <p:spPr>
          <a:xfrm>
            <a:off x="7670877" y="3937706"/>
            <a:ext cx="35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955404D-25AA-4E4F-BA5F-85B94C3CC5C4}"/>
              </a:ext>
            </a:extLst>
          </p:cNvPr>
          <p:cNvSpPr/>
          <p:nvPr/>
        </p:nvSpPr>
        <p:spPr>
          <a:xfrm>
            <a:off x="6961849" y="3962351"/>
            <a:ext cx="356700" cy="350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2803839-E8EE-42FA-BE1E-4E9EB64285AD}"/>
              </a:ext>
            </a:extLst>
          </p:cNvPr>
          <p:cNvSpPr txBox="1"/>
          <p:nvPr/>
        </p:nvSpPr>
        <p:spPr>
          <a:xfrm>
            <a:off x="6979400" y="3937706"/>
            <a:ext cx="35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BB761A1-CBD1-4D41-AAF2-D4E514CBC532}"/>
              </a:ext>
            </a:extLst>
          </p:cNvPr>
          <p:cNvSpPr/>
          <p:nvPr/>
        </p:nvSpPr>
        <p:spPr>
          <a:xfrm>
            <a:off x="5916539" y="3943588"/>
            <a:ext cx="356700" cy="350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DECD5A4-F4C2-49B6-B1C6-A50D79545C82}"/>
              </a:ext>
            </a:extLst>
          </p:cNvPr>
          <p:cNvSpPr txBox="1"/>
          <p:nvPr/>
        </p:nvSpPr>
        <p:spPr>
          <a:xfrm>
            <a:off x="5916539" y="3943588"/>
            <a:ext cx="35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7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3790E3E-F23C-4151-AA9C-72DBDB2950B8}"/>
              </a:ext>
            </a:extLst>
          </p:cNvPr>
          <p:cNvSpPr/>
          <p:nvPr/>
        </p:nvSpPr>
        <p:spPr>
          <a:xfrm>
            <a:off x="931642" y="4650152"/>
            <a:ext cx="713400" cy="350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2C19790-5B55-4444-AC08-95E70542145C}"/>
              </a:ext>
            </a:extLst>
          </p:cNvPr>
          <p:cNvSpPr txBox="1"/>
          <p:nvPr/>
        </p:nvSpPr>
        <p:spPr>
          <a:xfrm>
            <a:off x="987552" y="4650152"/>
            <a:ext cx="657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8, 9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8A5116C-F0BF-4B1C-AB61-CE9CDE8A81B9}"/>
              </a:ext>
            </a:extLst>
          </p:cNvPr>
          <p:cNvSpPr/>
          <p:nvPr/>
        </p:nvSpPr>
        <p:spPr>
          <a:xfrm>
            <a:off x="2727918" y="4587502"/>
            <a:ext cx="713400" cy="350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6F513EA-F020-4598-ADA3-A3242DCDF8EE}"/>
              </a:ext>
            </a:extLst>
          </p:cNvPr>
          <p:cNvSpPr txBox="1"/>
          <p:nvPr/>
        </p:nvSpPr>
        <p:spPr>
          <a:xfrm>
            <a:off x="2727918" y="4587502"/>
            <a:ext cx="679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5, 6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8932DF1-ABBD-43A9-B514-7B72EF27D42C}"/>
              </a:ext>
            </a:extLst>
          </p:cNvPr>
          <p:cNvSpPr/>
          <p:nvPr/>
        </p:nvSpPr>
        <p:spPr>
          <a:xfrm>
            <a:off x="5257802" y="4682155"/>
            <a:ext cx="7711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F1ED9C4-B6E8-438A-AD06-90A3B3358AA5}"/>
              </a:ext>
            </a:extLst>
          </p:cNvPr>
          <p:cNvSpPr txBox="1"/>
          <p:nvPr/>
        </p:nvSpPr>
        <p:spPr>
          <a:xfrm>
            <a:off x="5335526" y="4682155"/>
            <a:ext cx="693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4, 7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F911996-6A78-488D-A210-7C65249C4040}"/>
              </a:ext>
            </a:extLst>
          </p:cNvPr>
          <p:cNvSpPr/>
          <p:nvPr/>
        </p:nvSpPr>
        <p:spPr>
          <a:xfrm>
            <a:off x="7175577" y="4642794"/>
            <a:ext cx="7208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FDDCF65-96A9-4EC5-8832-A79C03D4280D}"/>
              </a:ext>
            </a:extLst>
          </p:cNvPr>
          <p:cNvSpPr txBox="1"/>
          <p:nvPr/>
        </p:nvSpPr>
        <p:spPr>
          <a:xfrm>
            <a:off x="7253301" y="4642794"/>
            <a:ext cx="720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1, 3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14CC7E5-7494-4B12-9EFA-839BD5FF9405}"/>
              </a:ext>
            </a:extLst>
          </p:cNvPr>
          <p:cNvSpPr/>
          <p:nvPr/>
        </p:nvSpPr>
        <p:spPr>
          <a:xfrm>
            <a:off x="1484208" y="5429357"/>
            <a:ext cx="1436486" cy="350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0CAEC7C-7EEB-417A-94EB-7BE5CBBB801C}"/>
              </a:ext>
            </a:extLst>
          </p:cNvPr>
          <p:cNvSpPr txBox="1"/>
          <p:nvPr/>
        </p:nvSpPr>
        <p:spPr>
          <a:xfrm>
            <a:off x="1484208" y="5429357"/>
            <a:ext cx="1359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5, 6, 8, 9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17FD4FE-0DA3-40C7-825C-A6F3860504D8}"/>
              </a:ext>
            </a:extLst>
          </p:cNvPr>
          <p:cNvSpPr/>
          <p:nvPr/>
        </p:nvSpPr>
        <p:spPr>
          <a:xfrm>
            <a:off x="5815584" y="5426604"/>
            <a:ext cx="14203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0E709CE-4415-4AC3-AF75-6A0D06D73641}"/>
              </a:ext>
            </a:extLst>
          </p:cNvPr>
          <p:cNvSpPr txBox="1"/>
          <p:nvPr/>
        </p:nvSpPr>
        <p:spPr>
          <a:xfrm>
            <a:off x="5893308" y="5426604"/>
            <a:ext cx="1342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1, 3, 4, 7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E45C9E5-9FBC-4F92-9A60-F0EC00E9778E}"/>
              </a:ext>
            </a:extLst>
          </p:cNvPr>
          <p:cNvSpPr/>
          <p:nvPr/>
        </p:nvSpPr>
        <p:spPr>
          <a:xfrm>
            <a:off x="3067812" y="6161861"/>
            <a:ext cx="28254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CAB09DF-90A2-442C-A7BB-08D776F025AD}"/>
              </a:ext>
            </a:extLst>
          </p:cNvPr>
          <p:cNvSpPr txBox="1"/>
          <p:nvPr/>
        </p:nvSpPr>
        <p:spPr>
          <a:xfrm>
            <a:off x="3106674" y="6162361"/>
            <a:ext cx="274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6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7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8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9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6277337-9EF0-4879-84BD-B999073194B5}"/>
              </a:ext>
            </a:extLst>
          </p:cNvPr>
          <p:cNvCxnSpPr/>
          <p:nvPr/>
        </p:nvCxnSpPr>
        <p:spPr>
          <a:xfrm flipH="1">
            <a:off x="2450592" y="1807726"/>
            <a:ext cx="731520" cy="5204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CBCEF32-5B9A-48CE-BBD8-60C1D53E7D3A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749671" y="1807726"/>
            <a:ext cx="814959" cy="5204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F19726B-0D26-4DCE-9A12-5319BDF8D594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1365252" y="2716554"/>
            <a:ext cx="798744" cy="5277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B5B9987-55BB-4669-A180-EB288EFE5974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flipH="1" flipV="1">
            <a:off x="2163996" y="2716554"/>
            <a:ext cx="903816" cy="5277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93DBCB1-3391-41DF-B2F0-3B93BC19D86C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848913" y="3613666"/>
            <a:ext cx="516339" cy="3431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75599C2-65E3-445A-ACF5-49B79D8E8321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1365252" y="3613666"/>
            <a:ext cx="356700" cy="3431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7D561BC9-D935-49C7-9699-81F6AA8AFE47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 flipH="1">
            <a:off x="2759150" y="3613666"/>
            <a:ext cx="308662" cy="362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E2E3FECC-3995-4517-B95C-FCEF053FFA86}"/>
              </a:ext>
            </a:extLst>
          </p:cNvPr>
          <p:cNvCxnSpPr>
            <a:cxnSpLocks/>
            <a:stCxn id="16" idx="2"/>
            <a:endCxn id="28" idx="0"/>
          </p:cNvCxnSpPr>
          <p:nvPr/>
        </p:nvCxnSpPr>
        <p:spPr>
          <a:xfrm>
            <a:off x="3067812" y="3613666"/>
            <a:ext cx="423449" cy="362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48A7D4C4-E94F-4CAA-B489-D1C9A1216C0C}"/>
              </a:ext>
            </a:extLst>
          </p:cNvPr>
          <p:cNvCxnSpPr>
            <a:cxnSpLocks/>
            <a:stCxn id="22" idx="2"/>
            <a:endCxn id="38" idx="0"/>
          </p:cNvCxnSpPr>
          <p:nvPr/>
        </p:nvCxnSpPr>
        <p:spPr>
          <a:xfrm>
            <a:off x="848913" y="4326112"/>
            <a:ext cx="467384" cy="3240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581E169-C067-41D6-9F40-93289EC306ED}"/>
              </a:ext>
            </a:extLst>
          </p:cNvPr>
          <p:cNvCxnSpPr>
            <a:cxnSpLocks/>
            <a:stCxn id="24" idx="2"/>
            <a:endCxn id="38" idx="0"/>
          </p:cNvCxnSpPr>
          <p:nvPr/>
        </p:nvCxnSpPr>
        <p:spPr>
          <a:xfrm flipH="1">
            <a:off x="1316297" y="4326112"/>
            <a:ext cx="424366" cy="3240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1B53AE24-1CC8-4003-A1CD-CA4401D29295}"/>
              </a:ext>
            </a:extLst>
          </p:cNvPr>
          <p:cNvCxnSpPr>
            <a:cxnSpLocks/>
            <a:stCxn id="28" idx="2"/>
            <a:endCxn id="40" idx="0"/>
          </p:cNvCxnSpPr>
          <p:nvPr/>
        </p:nvCxnSpPr>
        <p:spPr>
          <a:xfrm flipH="1">
            <a:off x="3067812" y="4345186"/>
            <a:ext cx="423449" cy="2423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D42C7610-7068-43E8-A71C-F866DD072ACC}"/>
              </a:ext>
            </a:extLst>
          </p:cNvPr>
          <p:cNvCxnSpPr>
            <a:cxnSpLocks/>
            <a:stCxn id="26" idx="2"/>
            <a:endCxn id="40" idx="0"/>
          </p:cNvCxnSpPr>
          <p:nvPr/>
        </p:nvCxnSpPr>
        <p:spPr>
          <a:xfrm>
            <a:off x="2759150" y="4345186"/>
            <a:ext cx="308662" cy="2423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7F1B98EE-47FF-4189-A012-992026B33A5B}"/>
              </a:ext>
            </a:extLst>
          </p:cNvPr>
          <p:cNvCxnSpPr>
            <a:cxnSpLocks/>
            <a:stCxn id="38" idx="2"/>
            <a:endCxn id="46" idx="0"/>
          </p:cNvCxnSpPr>
          <p:nvPr/>
        </p:nvCxnSpPr>
        <p:spPr>
          <a:xfrm>
            <a:off x="1316297" y="5019484"/>
            <a:ext cx="847699" cy="4098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8FAB3C7A-4100-4F55-98B1-E3FAD28C3D1D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2266396" y="4956834"/>
            <a:ext cx="801416" cy="4796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1746BF3-222F-4FC3-9335-FCC2B0D7F785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2163996" y="5798689"/>
            <a:ext cx="1630764" cy="3631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A34569EC-5B84-441A-BF91-64A6027D294B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flipH="1">
            <a:off x="5679186" y="2697480"/>
            <a:ext cx="885444" cy="5204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2A066DC0-4088-4F2D-84CE-5542997360AE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 flipH="1">
            <a:off x="7157750" y="3587234"/>
            <a:ext cx="438628" cy="3504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4096FC12-8D49-4C82-8B3F-4CC2D6796741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 flipH="1">
            <a:off x="5254752" y="3587234"/>
            <a:ext cx="385572" cy="3504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C75FC919-8BD1-4671-9564-AC2EBF4E9D38}"/>
              </a:ext>
            </a:extLst>
          </p:cNvPr>
          <p:cNvCxnSpPr>
            <a:cxnSpLocks/>
            <a:stCxn id="36" idx="2"/>
            <a:endCxn id="42" idx="0"/>
          </p:cNvCxnSpPr>
          <p:nvPr/>
        </p:nvCxnSpPr>
        <p:spPr>
          <a:xfrm flipH="1">
            <a:off x="5682236" y="4312920"/>
            <a:ext cx="412653" cy="3692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92F87A37-EED5-49E2-8D59-3ECB49E98980}"/>
              </a:ext>
            </a:extLst>
          </p:cNvPr>
          <p:cNvCxnSpPr>
            <a:cxnSpLocks/>
            <a:stCxn id="32" idx="2"/>
            <a:endCxn id="44" idx="0"/>
          </p:cNvCxnSpPr>
          <p:nvPr/>
        </p:nvCxnSpPr>
        <p:spPr>
          <a:xfrm flipH="1">
            <a:off x="7613727" y="4307038"/>
            <a:ext cx="235500" cy="3357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3398FF7-1710-4D63-ADA6-46845DB3FB8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flipH="1">
            <a:off x="6525768" y="5012126"/>
            <a:ext cx="1087959" cy="4144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373F51A8-5ED2-4953-8880-9BEA55CF07F8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5447538" y="5795936"/>
            <a:ext cx="1117092" cy="3631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42A9A141-37FF-4417-A48B-DB4FC517E1A7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6564630" y="2697480"/>
            <a:ext cx="954024" cy="5204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46DC3F96-A921-48DB-A3F7-DA9EC7308419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>
            <a:off x="5640324" y="3587234"/>
            <a:ext cx="454565" cy="3563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55222EEE-D9D0-4FC0-8EFE-A9CD917A82EA}"/>
              </a:ext>
            </a:extLst>
          </p:cNvPr>
          <p:cNvCxnSpPr>
            <a:cxnSpLocks/>
            <a:stCxn id="20" idx="2"/>
            <a:endCxn id="32" idx="0"/>
          </p:cNvCxnSpPr>
          <p:nvPr/>
        </p:nvCxnSpPr>
        <p:spPr>
          <a:xfrm>
            <a:off x="7596378" y="3587234"/>
            <a:ext cx="252849" cy="3504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1D4E1D8F-AF86-43CD-94E8-4820CAA20DBC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>
            <a:off x="5254752" y="4307038"/>
            <a:ext cx="427484" cy="3751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79DFDB2F-62DA-4AD5-B766-30968708046A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>
            <a:off x="7157750" y="4307038"/>
            <a:ext cx="455977" cy="3357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E93F574F-10AF-4854-9EB9-8A9131CAA33A}"/>
              </a:ext>
            </a:extLst>
          </p:cNvPr>
          <p:cNvCxnSpPr>
            <a:cxnSpLocks/>
            <a:stCxn id="42" idx="2"/>
            <a:endCxn id="48" idx="0"/>
          </p:cNvCxnSpPr>
          <p:nvPr/>
        </p:nvCxnSpPr>
        <p:spPr>
          <a:xfrm>
            <a:off x="5682236" y="5051487"/>
            <a:ext cx="882394" cy="3751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5FE151FC-2118-4CFC-8D81-6B22F62FD7BA}"/>
              </a:ext>
            </a:extLst>
          </p:cNvPr>
          <p:cNvSpPr txBox="1"/>
          <p:nvPr/>
        </p:nvSpPr>
        <p:spPr>
          <a:xfrm>
            <a:off x="8480889" y="3594592"/>
            <a:ext cx="255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分割成单个的有序序列</a:t>
            </a: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0213D7E0-A14E-4B7E-8BA5-CE59D8ED4F27}"/>
              </a:ext>
            </a:extLst>
          </p:cNvPr>
          <p:cNvSpPr txBox="1"/>
          <p:nvPr/>
        </p:nvSpPr>
        <p:spPr>
          <a:xfrm>
            <a:off x="8465180" y="4314913"/>
            <a:ext cx="255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合并成整体的有序序列</a:t>
            </a:r>
          </a:p>
        </p:txBody>
      </p:sp>
    </p:spTree>
    <p:extLst>
      <p:ext uri="{BB962C8B-B14F-4D97-AF65-F5344CB8AC3E}">
        <p14:creationId xmlns:p14="http://schemas.microsoft.com/office/powerpoint/2010/main" val="4190547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8C4929-365B-47C3-A6B8-3693B1EC6091}"/>
              </a:ext>
            </a:extLst>
          </p:cNvPr>
          <p:cNvSpPr txBox="1"/>
          <p:nvPr/>
        </p:nvSpPr>
        <p:spPr>
          <a:xfrm>
            <a:off x="498348" y="514850"/>
            <a:ext cx="2162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分割死循环问题：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D51DF2-A149-445F-B2C8-9882EC33BDB5}"/>
              </a:ext>
            </a:extLst>
          </p:cNvPr>
          <p:cNvSpPr txBox="1"/>
          <p:nvPr/>
        </p:nvSpPr>
        <p:spPr>
          <a:xfrm>
            <a:off x="749808" y="1444752"/>
            <a:ext cx="68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mid = (begin + end)/2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7E1C38-ECA6-4BD3-9CAE-8FD82EDA0AFB}"/>
              </a:ext>
            </a:extLst>
          </p:cNvPr>
          <p:cNvSpPr txBox="1"/>
          <p:nvPr/>
        </p:nvSpPr>
        <p:spPr>
          <a:xfrm>
            <a:off x="630936" y="2176272"/>
            <a:ext cx="45902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如果两边区间按照</a:t>
            </a:r>
            <a:endParaRPr lang="en-US" altLang="zh-CN" dirty="0"/>
          </a:p>
          <a:p>
            <a:r>
              <a:rPr lang="en-US" altLang="zh-CN" dirty="0"/>
              <a:t> mid-1</a:t>
            </a:r>
            <a:r>
              <a:rPr lang="zh-CN" altLang="en-US" dirty="0"/>
              <a:t>和</a:t>
            </a:r>
            <a:r>
              <a:rPr lang="en-US" altLang="zh-CN" dirty="0"/>
              <a:t>mid </a:t>
            </a:r>
            <a:r>
              <a:rPr lang="zh-CN" altLang="en-US" dirty="0"/>
              <a:t>来取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左边新的</a:t>
            </a:r>
            <a:r>
              <a:rPr lang="en-US" altLang="zh-CN" dirty="0"/>
              <a:t>mid=(0+3)/2=1</a:t>
            </a:r>
          </a:p>
          <a:p>
            <a:endParaRPr lang="en-US" altLang="zh-CN" dirty="0"/>
          </a:p>
          <a:p>
            <a:r>
              <a:rPr lang="zh-CN" altLang="en-US" dirty="0"/>
              <a:t>左边：</a:t>
            </a:r>
            <a:r>
              <a:rPr lang="en-US" altLang="zh-CN" dirty="0"/>
              <a:t>[0,0]      </a:t>
            </a:r>
            <a:r>
              <a:rPr lang="zh-CN" altLang="en-US" dirty="0"/>
              <a:t>右边</a:t>
            </a:r>
            <a:r>
              <a:rPr lang="en-US" altLang="zh-CN" dirty="0"/>
              <a:t>[1,3]</a:t>
            </a:r>
          </a:p>
          <a:p>
            <a:endParaRPr lang="en-US" altLang="zh-CN" dirty="0"/>
          </a:p>
          <a:p>
            <a:r>
              <a:rPr lang="zh-CN" altLang="en-US" dirty="0"/>
              <a:t>右边新的</a:t>
            </a:r>
            <a:r>
              <a:rPr lang="en-US" altLang="zh-CN" dirty="0"/>
              <a:t>mid=(1+3)/2=2</a:t>
            </a:r>
          </a:p>
          <a:p>
            <a:endParaRPr lang="en-US" altLang="zh-CN" dirty="0"/>
          </a:p>
          <a:p>
            <a:r>
              <a:rPr lang="zh-CN" altLang="en-US" dirty="0"/>
              <a:t>左边</a:t>
            </a:r>
            <a:r>
              <a:rPr lang="en-US" altLang="zh-CN" dirty="0"/>
              <a:t>[1,1]         </a:t>
            </a:r>
            <a:r>
              <a:rPr lang="zh-CN" altLang="en-US" dirty="0"/>
              <a:t>右边</a:t>
            </a:r>
            <a:r>
              <a:rPr lang="en-US" altLang="zh-CN" dirty="0"/>
              <a:t>[2,3]</a:t>
            </a:r>
          </a:p>
          <a:p>
            <a:endParaRPr lang="en-US" altLang="zh-CN" dirty="0"/>
          </a:p>
          <a:p>
            <a:r>
              <a:rPr lang="zh-CN" altLang="en-US" dirty="0"/>
              <a:t>右边新的</a:t>
            </a:r>
            <a:r>
              <a:rPr lang="en-US" altLang="zh-CN" dirty="0"/>
              <a:t>mid=(2+3)/2=2</a:t>
            </a:r>
          </a:p>
          <a:p>
            <a:endParaRPr lang="en-US" altLang="zh-CN" dirty="0"/>
          </a:p>
          <a:p>
            <a:r>
              <a:rPr lang="zh-CN" altLang="en-US" dirty="0"/>
              <a:t>左边</a:t>
            </a:r>
            <a:r>
              <a:rPr lang="en-US" altLang="zh-CN" dirty="0"/>
              <a:t>[2,1]         </a:t>
            </a:r>
            <a:r>
              <a:rPr lang="zh-CN" altLang="en-US" dirty="0"/>
              <a:t>右边</a:t>
            </a:r>
            <a:r>
              <a:rPr lang="en-US" altLang="zh-CN" dirty="0"/>
              <a:t>[2,3]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9D4436-3E8A-41BC-A1F3-C71C1C2D3CBF}"/>
              </a:ext>
            </a:extLst>
          </p:cNvPr>
          <p:cNvSpPr txBox="1"/>
          <p:nvPr/>
        </p:nvSpPr>
        <p:spPr>
          <a:xfrm>
            <a:off x="5952744" y="2093976"/>
            <a:ext cx="2761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解决方法：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两边区间按照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mid </a:t>
            </a:r>
            <a:r>
              <a:rPr lang="zh-CN" altLang="en-US" dirty="0">
                <a:solidFill>
                  <a:schemeClr val="accent2"/>
                </a:solidFill>
              </a:rPr>
              <a:t>和 </a:t>
            </a:r>
            <a:r>
              <a:rPr lang="en-US" altLang="zh-CN" dirty="0">
                <a:solidFill>
                  <a:schemeClr val="accent2"/>
                </a:solidFill>
              </a:rPr>
              <a:t>mid+1 </a:t>
            </a:r>
            <a:r>
              <a:rPr lang="zh-CN" altLang="en-US" dirty="0">
                <a:solidFill>
                  <a:schemeClr val="accent2"/>
                </a:solidFill>
              </a:rPr>
              <a:t>来取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66FF20-0C27-4FF9-AEE6-5FAF9F188C05}"/>
              </a:ext>
            </a:extLst>
          </p:cNvPr>
          <p:cNvSpPr txBox="1"/>
          <p:nvPr/>
        </p:nvSpPr>
        <p:spPr>
          <a:xfrm>
            <a:off x="4197096" y="3155234"/>
            <a:ext cx="63459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               </a:t>
            </a:r>
            <a:r>
              <a:rPr lang="zh-CN" altLang="en-US" dirty="0">
                <a:solidFill>
                  <a:schemeClr val="accent2"/>
                </a:solidFill>
              </a:rPr>
              <a:t>左边新的</a:t>
            </a:r>
            <a:r>
              <a:rPr lang="en-US" altLang="zh-CN" dirty="0">
                <a:solidFill>
                  <a:schemeClr val="accent2"/>
                </a:solidFill>
              </a:rPr>
              <a:t>mid=(0+3)/2=1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            左边：</a:t>
            </a:r>
            <a:r>
              <a:rPr lang="en-US" altLang="zh-CN" dirty="0">
                <a:solidFill>
                  <a:schemeClr val="accent2"/>
                </a:solidFill>
              </a:rPr>
              <a:t>[0,1]      </a:t>
            </a:r>
            <a:r>
              <a:rPr lang="zh-CN" altLang="en-US" dirty="0">
                <a:solidFill>
                  <a:schemeClr val="accent2"/>
                </a:solidFill>
              </a:rPr>
              <a:t>右边</a:t>
            </a:r>
            <a:r>
              <a:rPr lang="en-US" altLang="zh-CN" dirty="0">
                <a:solidFill>
                  <a:schemeClr val="accent2"/>
                </a:solidFill>
              </a:rPr>
              <a:t>[2,3]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左边新的</a:t>
            </a:r>
            <a:r>
              <a:rPr lang="en-US" altLang="zh-CN" dirty="0">
                <a:solidFill>
                  <a:schemeClr val="accent2"/>
                </a:solidFill>
              </a:rPr>
              <a:t>mid=(0+1)/2=0                </a:t>
            </a:r>
            <a:r>
              <a:rPr lang="zh-CN" altLang="en-US" dirty="0">
                <a:solidFill>
                  <a:schemeClr val="accent2"/>
                </a:solidFill>
              </a:rPr>
              <a:t>右边新的</a:t>
            </a:r>
            <a:r>
              <a:rPr lang="en-US" altLang="zh-CN" dirty="0">
                <a:solidFill>
                  <a:schemeClr val="accent2"/>
                </a:solidFill>
              </a:rPr>
              <a:t>mid=(2+3)/2=2   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左边</a:t>
            </a:r>
            <a:r>
              <a:rPr lang="en-US" altLang="zh-CN" dirty="0">
                <a:solidFill>
                  <a:schemeClr val="accent2"/>
                </a:solidFill>
              </a:rPr>
              <a:t>[0,0]         </a:t>
            </a:r>
            <a:r>
              <a:rPr lang="zh-CN" altLang="en-US" dirty="0">
                <a:solidFill>
                  <a:schemeClr val="accent2"/>
                </a:solidFill>
              </a:rPr>
              <a:t>右边</a:t>
            </a:r>
            <a:r>
              <a:rPr lang="en-US" altLang="zh-CN" dirty="0">
                <a:solidFill>
                  <a:schemeClr val="accent2"/>
                </a:solidFill>
              </a:rPr>
              <a:t>[1,1]               </a:t>
            </a:r>
            <a:r>
              <a:rPr lang="zh-CN" altLang="en-US" dirty="0">
                <a:solidFill>
                  <a:schemeClr val="accent2"/>
                </a:solidFill>
              </a:rPr>
              <a:t>左边</a:t>
            </a:r>
            <a:r>
              <a:rPr lang="en-US" altLang="zh-CN" dirty="0">
                <a:solidFill>
                  <a:schemeClr val="accent2"/>
                </a:solidFill>
              </a:rPr>
              <a:t>[2,2]         </a:t>
            </a:r>
            <a:r>
              <a:rPr lang="zh-CN" altLang="en-US" dirty="0">
                <a:solidFill>
                  <a:schemeClr val="accent2"/>
                </a:solidFill>
              </a:rPr>
              <a:t>右边</a:t>
            </a:r>
            <a:r>
              <a:rPr lang="en-US" altLang="zh-CN" dirty="0">
                <a:solidFill>
                  <a:schemeClr val="accent2"/>
                </a:solidFill>
              </a:rPr>
              <a:t>[3,3]</a:t>
            </a:r>
          </a:p>
          <a:p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BC56F0-A60D-4D68-A037-F6314CD89AD0}"/>
              </a:ext>
            </a:extLst>
          </p:cNvPr>
          <p:cNvSpPr txBox="1"/>
          <p:nvPr/>
        </p:nvSpPr>
        <p:spPr>
          <a:xfrm>
            <a:off x="3616452" y="1543550"/>
            <a:ext cx="2546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当</a:t>
            </a:r>
            <a:r>
              <a:rPr lang="en-US" altLang="zh-CN" dirty="0">
                <a:solidFill>
                  <a:srgbClr val="FF0000"/>
                </a:solidFill>
              </a:rPr>
              <a:t>begin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时</a:t>
            </a:r>
            <a:r>
              <a:rPr lang="en-US" altLang="zh-CN" dirty="0">
                <a:solidFill>
                  <a:srgbClr val="FF0000"/>
                </a:solidFill>
              </a:rPr>
              <a:t>,end=3;</a:t>
            </a:r>
          </a:p>
        </p:txBody>
      </p:sp>
    </p:spTree>
    <p:extLst>
      <p:ext uri="{BB962C8B-B14F-4D97-AF65-F5344CB8AC3E}">
        <p14:creationId xmlns:p14="http://schemas.microsoft.com/office/powerpoint/2010/main" val="290070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4E1DD81-8AA7-4EE9-8466-9AA449CC19AD}"/>
              </a:ext>
            </a:extLst>
          </p:cNvPr>
          <p:cNvSpPr/>
          <p:nvPr/>
        </p:nvSpPr>
        <p:spPr>
          <a:xfrm>
            <a:off x="816745" y="2521258"/>
            <a:ext cx="1837677" cy="12695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排序算法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DE962B1C-5E78-42F4-8564-39BBBE4CD0B0}"/>
              </a:ext>
            </a:extLst>
          </p:cNvPr>
          <p:cNvSpPr/>
          <p:nvPr/>
        </p:nvSpPr>
        <p:spPr>
          <a:xfrm>
            <a:off x="2654422" y="1189607"/>
            <a:ext cx="816745" cy="4101484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8CA42F0-04D5-447B-BF4B-0BDC57595A48}"/>
              </a:ext>
            </a:extLst>
          </p:cNvPr>
          <p:cNvSpPr/>
          <p:nvPr/>
        </p:nvSpPr>
        <p:spPr>
          <a:xfrm>
            <a:off x="3471167" y="887767"/>
            <a:ext cx="2015233" cy="6791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插入排序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96017C3-BAC4-4D1A-9AD6-87073B7B7705}"/>
              </a:ext>
            </a:extLst>
          </p:cNvPr>
          <p:cNvSpPr/>
          <p:nvPr/>
        </p:nvSpPr>
        <p:spPr>
          <a:xfrm>
            <a:off x="3471164" y="2216088"/>
            <a:ext cx="2015233" cy="6791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选择排序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9AADA2D-013B-4F30-9EEB-86661700FA3F}"/>
              </a:ext>
            </a:extLst>
          </p:cNvPr>
          <p:cNvSpPr/>
          <p:nvPr/>
        </p:nvSpPr>
        <p:spPr>
          <a:xfrm>
            <a:off x="3471164" y="3657601"/>
            <a:ext cx="2015233" cy="6791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交换排序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7B3C6AC-7F77-4ED6-937C-E39428CC3759}"/>
              </a:ext>
            </a:extLst>
          </p:cNvPr>
          <p:cNvSpPr/>
          <p:nvPr/>
        </p:nvSpPr>
        <p:spPr>
          <a:xfrm>
            <a:off x="3471164" y="4951520"/>
            <a:ext cx="2015233" cy="6791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归并排序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19385C8-AE5E-4B53-BB96-567AA203A6E7}"/>
              </a:ext>
            </a:extLst>
          </p:cNvPr>
          <p:cNvCxnSpPr>
            <a:endCxn id="7" idx="1"/>
          </p:cNvCxnSpPr>
          <p:nvPr/>
        </p:nvCxnSpPr>
        <p:spPr>
          <a:xfrm>
            <a:off x="3062794" y="2555659"/>
            <a:ext cx="40837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098FE82-7484-42D3-9571-4E008CE94DAE}"/>
              </a:ext>
            </a:extLst>
          </p:cNvPr>
          <p:cNvCxnSpPr/>
          <p:nvPr/>
        </p:nvCxnSpPr>
        <p:spPr>
          <a:xfrm>
            <a:off x="3062794" y="4006050"/>
            <a:ext cx="40837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8A9D939D-50C5-4347-BA3A-3ED34DFD09F1}"/>
              </a:ext>
            </a:extLst>
          </p:cNvPr>
          <p:cNvSpPr/>
          <p:nvPr/>
        </p:nvSpPr>
        <p:spPr>
          <a:xfrm>
            <a:off x="5486397" y="736847"/>
            <a:ext cx="479397" cy="994299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38D4EF0D-CE2A-4A8B-9485-78888AD8AB34}"/>
              </a:ext>
            </a:extLst>
          </p:cNvPr>
          <p:cNvSpPr/>
          <p:nvPr/>
        </p:nvSpPr>
        <p:spPr>
          <a:xfrm>
            <a:off x="5486396" y="2094390"/>
            <a:ext cx="479397" cy="994299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D3008F5-727D-43A8-8AB9-1689B57B833D}"/>
              </a:ext>
            </a:extLst>
          </p:cNvPr>
          <p:cNvSpPr/>
          <p:nvPr/>
        </p:nvSpPr>
        <p:spPr>
          <a:xfrm>
            <a:off x="5504144" y="3500022"/>
            <a:ext cx="479397" cy="994299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剪去对角 17">
            <a:extLst>
              <a:ext uri="{FF2B5EF4-FFF2-40B4-BE49-F238E27FC236}">
                <a16:creationId xmlns:a16="http://schemas.microsoft.com/office/drawing/2014/main" id="{25584D39-9065-4191-A9E3-CA8EC1207309}"/>
              </a:ext>
            </a:extLst>
          </p:cNvPr>
          <p:cNvSpPr/>
          <p:nvPr/>
        </p:nvSpPr>
        <p:spPr>
          <a:xfrm>
            <a:off x="5965790" y="515643"/>
            <a:ext cx="1518089" cy="479394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直接插入排序</a:t>
            </a:r>
          </a:p>
        </p:txBody>
      </p:sp>
      <p:sp>
        <p:nvSpPr>
          <p:cNvPr id="19" name="矩形: 剪去对角 18">
            <a:extLst>
              <a:ext uri="{FF2B5EF4-FFF2-40B4-BE49-F238E27FC236}">
                <a16:creationId xmlns:a16="http://schemas.microsoft.com/office/drawing/2014/main" id="{E1CECF5A-B9E4-49E0-9003-4A1656B61C6F}"/>
              </a:ext>
            </a:extLst>
          </p:cNvPr>
          <p:cNvSpPr/>
          <p:nvPr/>
        </p:nvSpPr>
        <p:spPr>
          <a:xfrm>
            <a:off x="5965789" y="4148091"/>
            <a:ext cx="1518089" cy="479394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快速排序</a:t>
            </a:r>
          </a:p>
        </p:txBody>
      </p:sp>
      <p:sp>
        <p:nvSpPr>
          <p:cNvPr id="20" name="矩形: 剪去对角 19">
            <a:extLst>
              <a:ext uri="{FF2B5EF4-FFF2-40B4-BE49-F238E27FC236}">
                <a16:creationId xmlns:a16="http://schemas.microsoft.com/office/drawing/2014/main" id="{0B08C474-E4D5-45EA-80EA-978EC09B9207}"/>
              </a:ext>
            </a:extLst>
          </p:cNvPr>
          <p:cNvSpPr/>
          <p:nvPr/>
        </p:nvSpPr>
        <p:spPr>
          <a:xfrm>
            <a:off x="5983540" y="3417904"/>
            <a:ext cx="1518089" cy="479394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冒泡排序</a:t>
            </a:r>
          </a:p>
        </p:txBody>
      </p:sp>
      <p:sp>
        <p:nvSpPr>
          <p:cNvPr id="21" name="矩形: 剪去对角 20">
            <a:extLst>
              <a:ext uri="{FF2B5EF4-FFF2-40B4-BE49-F238E27FC236}">
                <a16:creationId xmlns:a16="http://schemas.microsoft.com/office/drawing/2014/main" id="{C7346511-A895-46D8-A5E6-8A9DC678F8A4}"/>
              </a:ext>
            </a:extLst>
          </p:cNvPr>
          <p:cNvSpPr/>
          <p:nvPr/>
        </p:nvSpPr>
        <p:spPr>
          <a:xfrm>
            <a:off x="5983541" y="2044824"/>
            <a:ext cx="1518089" cy="479394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直接选择排序</a:t>
            </a:r>
          </a:p>
        </p:txBody>
      </p:sp>
      <p:sp>
        <p:nvSpPr>
          <p:cNvPr id="22" name="矩形: 剪去对角 21">
            <a:extLst>
              <a:ext uri="{FF2B5EF4-FFF2-40B4-BE49-F238E27FC236}">
                <a16:creationId xmlns:a16="http://schemas.microsoft.com/office/drawing/2014/main" id="{BEF94B8E-2F97-4DB5-B555-49ADEE0A69B3}"/>
              </a:ext>
            </a:extLst>
          </p:cNvPr>
          <p:cNvSpPr/>
          <p:nvPr/>
        </p:nvSpPr>
        <p:spPr>
          <a:xfrm>
            <a:off x="5965790" y="2752817"/>
            <a:ext cx="1518089" cy="479394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堆排序</a:t>
            </a:r>
          </a:p>
        </p:txBody>
      </p:sp>
      <p:sp>
        <p:nvSpPr>
          <p:cNvPr id="23" name="矩形: 剪去对角 22">
            <a:extLst>
              <a:ext uri="{FF2B5EF4-FFF2-40B4-BE49-F238E27FC236}">
                <a16:creationId xmlns:a16="http://schemas.microsoft.com/office/drawing/2014/main" id="{275515E1-0031-4638-8A11-34F7F1840996}"/>
              </a:ext>
            </a:extLst>
          </p:cNvPr>
          <p:cNvSpPr/>
          <p:nvPr/>
        </p:nvSpPr>
        <p:spPr>
          <a:xfrm>
            <a:off x="5965791" y="1324252"/>
            <a:ext cx="1518089" cy="479394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希尔排序</a:t>
            </a:r>
          </a:p>
        </p:txBody>
      </p:sp>
    </p:spTree>
    <p:extLst>
      <p:ext uri="{BB962C8B-B14F-4D97-AF65-F5344CB8AC3E}">
        <p14:creationId xmlns:p14="http://schemas.microsoft.com/office/powerpoint/2010/main" val="333310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87D680-212F-4F9E-B7CE-B3130CFE09C8}"/>
              </a:ext>
            </a:extLst>
          </p:cNvPr>
          <p:cNvSpPr txBox="1"/>
          <p:nvPr/>
        </p:nvSpPr>
        <p:spPr>
          <a:xfrm>
            <a:off x="3067812" y="1438394"/>
            <a:ext cx="274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9, 8, 5, 6, 4, 7, 1, 3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D17194-F691-4547-92D0-D2339947F66D}"/>
              </a:ext>
            </a:extLst>
          </p:cNvPr>
          <p:cNvSpPr txBox="1"/>
          <p:nvPr/>
        </p:nvSpPr>
        <p:spPr>
          <a:xfrm>
            <a:off x="758952" y="438912"/>
            <a:ext cx="271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归并：非递归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5FE58A-B270-4EAD-AD90-3EAF3149A60B}"/>
              </a:ext>
            </a:extLst>
          </p:cNvPr>
          <p:cNvSpPr txBox="1"/>
          <p:nvPr/>
        </p:nvSpPr>
        <p:spPr>
          <a:xfrm>
            <a:off x="1815480" y="1461254"/>
            <a:ext cx="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gap=1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CAAE0805-0601-47B1-8847-953DAE791FFC}"/>
                  </a:ext>
                </a:extLst>
              </p14:cNvPr>
              <p14:cNvContentPartPr/>
              <p14:nvPr/>
            </p14:nvContentPartPr>
            <p14:xfrm>
              <a:off x="3191040" y="1773720"/>
              <a:ext cx="100800" cy="1911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CAAE0805-0601-47B1-8847-953DAE791F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3040" y="1665720"/>
                <a:ext cx="136440" cy="40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83F26A2D-DE76-48F4-9122-2658A8C1F1D2}"/>
              </a:ext>
            </a:extLst>
          </p:cNvPr>
          <p:cNvGrpSpPr/>
          <p:nvPr/>
        </p:nvGrpSpPr>
        <p:grpSpPr>
          <a:xfrm>
            <a:off x="3181680" y="1709640"/>
            <a:ext cx="439560" cy="325800"/>
            <a:chOff x="3181680" y="1709640"/>
            <a:chExt cx="43956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8BA9BAF9-021F-419E-9E2B-0FB9962BF8DA}"/>
                    </a:ext>
                  </a:extLst>
                </p14:cNvPr>
                <p14:cNvContentPartPr/>
                <p14:nvPr/>
              </p14:nvContentPartPr>
              <p14:xfrm>
                <a:off x="3181680" y="1709640"/>
                <a:ext cx="110160" cy="26532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8BA9BAF9-021F-419E-9E2B-0FB9962BF8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73040" y="1700640"/>
                  <a:ext cx="1278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FB1778BC-CBC3-4BE4-862E-137AB897F139}"/>
                    </a:ext>
                  </a:extLst>
                </p14:cNvPr>
                <p14:cNvContentPartPr/>
                <p14:nvPr/>
              </p14:nvContentPartPr>
              <p14:xfrm>
                <a:off x="3403080" y="1755360"/>
                <a:ext cx="218160" cy="28008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FB1778BC-CBC3-4BE4-862E-137AB897F1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94080" y="1746720"/>
                  <a:ext cx="23580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B85BD42-6DCA-4407-84BE-F8D19B582D36}"/>
              </a:ext>
            </a:extLst>
          </p:cNvPr>
          <p:cNvGrpSpPr/>
          <p:nvPr/>
        </p:nvGrpSpPr>
        <p:grpSpPr>
          <a:xfrm>
            <a:off x="3931920" y="1755360"/>
            <a:ext cx="356400" cy="206640"/>
            <a:chOff x="3931920" y="1755360"/>
            <a:chExt cx="35640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20DB5471-9249-4D88-B0C3-6393C1187FF1}"/>
                    </a:ext>
                  </a:extLst>
                </p14:cNvPr>
                <p14:cNvContentPartPr/>
                <p14:nvPr/>
              </p14:nvContentPartPr>
              <p14:xfrm>
                <a:off x="3931920" y="1773720"/>
                <a:ext cx="139320" cy="18828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20DB5471-9249-4D88-B0C3-6393C1187F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22920" y="1764720"/>
                  <a:ext cx="156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BAF87CC1-AD04-40C5-9180-2393842F4344}"/>
                    </a:ext>
                  </a:extLst>
                </p14:cNvPr>
                <p14:cNvContentPartPr/>
                <p14:nvPr/>
              </p14:nvContentPartPr>
              <p14:xfrm>
                <a:off x="4174560" y="1755360"/>
                <a:ext cx="113760" cy="18720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BAF87CC1-AD04-40C5-9180-2393842F434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65920" y="1746720"/>
                  <a:ext cx="13140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C2646D5-2C25-4C09-8C0A-C6B6F43379D1}"/>
              </a:ext>
            </a:extLst>
          </p:cNvPr>
          <p:cNvGrpSpPr/>
          <p:nvPr/>
        </p:nvGrpSpPr>
        <p:grpSpPr>
          <a:xfrm>
            <a:off x="4626360" y="1761120"/>
            <a:ext cx="302400" cy="181800"/>
            <a:chOff x="4626360" y="1761120"/>
            <a:chExt cx="302400" cy="1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A9DCE1DE-8835-4ACC-B2CE-156E37684470}"/>
                    </a:ext>
                  </a:extLst>
                </p14:cNvPr>
                <p14:cNvContentPartPr/>
                <p14:nvPr/>
              </p14:nvContentPartPr>
              <p14:xfrm>
                <a:off x="4626360" y="1761120"/>
                <a:ext cx="123840" cy="18180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A9DCE1DE-8835-4ACC-B2CE-156E376844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17360" y="1752480"/>
                  <a:ext cx="141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9D526A23-2AC5-40CB-A159-CC4AE599FF4D}"/>
                    </a:ext>
                  </a:extLst>
                </p14:cNvPr>
                <p14:cNvContentPartPr/>
                <p14:nvPr/>
              </p14:nvContentPartPr>
              <p14:xfrm>
                <a:off x="4845600" y="1773720"/>
                <a:ext cx="83160" cy="15480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9D526A23-2AC5-40CB-A159-CC4AE599FF4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36600" y="1764720"/>
                  <a:ext cx="10080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48E177F-8AA6-4DE1-822C-0CD389357D13}"/>
              </a:ext>
            </a:extLst>
          </p:cNvPr>
          <p:cNvGrpSpPr/>
          <p:nvPr/>
        </p:nvGrpSpPr>
        <p:grpSpPr>
          <a:xfrm>
            <a:off x="5293800" y="1746360"/>
            <a:ext cx="293400" cy="222120"/>
            <a:chOff x="5293800" y="1746360"/>
            <a:chExt cx="29340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70F4D776-7603-4D48-A989-BE64162D860C}"/>
                    </a:ext>
                  </a:extLst>
                </p14:cNvPr>
                <p14:cNvContentPartPr/>
                <p14:nvPr/>
              </p14:nvContentPartPr>
              <p14:xfrm>
                <a:off x="5293800" y="1773720"/>
                <a:ext cx="105480" cy="1947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70F4D776-7603-4D48-A989-BE64162D86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85160" y="1764720"/>
                  <a:ext cx="1231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2A96A9AE-EE2C-4506-B7DF-0B39353AF958}"/>
                    </a:ext>
                  </a:extLst>
                </p14:cNvPr>
                <p14:cNvContentPartPr/>
                <p14:nvPr/>
              </p14:nvContentPartPr>
              <p14:xfrm>
                <a:off x="5476320" y="1746360"/>
                <a:ext cx="110880" cy="20160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2A96A9AE-EE2C-4506-B7DF-0B39353AF9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67320" y="1737360"/>
                  <a:ext cx="128520" cy="219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3149E15A-1985-42DA-88C7-4BC570CE849B}"/>
              </a:ext>
            </a:extLst>
          </p:cNvPr>
          <p:cNvSpPr txBox="1"/>
          <p:nvPr/>
        </p:nvSpPr>
        <p:spPr>
          <a:xfrm>
            <a:off x="3058884" y="2006640"/>
            <a:ext cx="274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8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9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5, 6, 4, 7, 1, 3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D55D21FB-8E14-4D1F-B459-15CEE56AFCAE}"/>
                  </a:ext>
                </a:extLst>
              </p14:cNvPr>
              <p14:cNvContentPartPr/>
              <p14:nvPr/>
            </p14:nvContentPartPr>
            <p14:xfrm>
              <a:off x="3748680" y="1992960"/>
              <a:ext cx="360" cy="31932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D55D21FB-8E14-4D1F-B459-15CEE56AFCA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39680" y="1984320"/>
                <a:ext cx="180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28CFAADC-77F8-43AD-9706-A960AC641358}"/>
                  </a:ext>
                </a:extLst>
              </p14:cNvPr>
              <p14:cNvContentPartPr/>
              <p14:nvPr/>
            </p14:nvContentPartPr>
            <p14:xfrm>
              <a:off x="4425480" y="2029680"/>
              <a:ext cx="28440" cy="31428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28CFAADC-77F8-43AD-9706-A960AC64135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16840" y="2021040"/>
                <a:ext cx="460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DC914672-3CC5-40C3-BA98-2191C1DBE3FD}"/>
                  </a:ext>
                </a:extLst>
              </p14:cNvPr>
              <p14:cNvContentPartPr/>
              <p14:nvPr/>
            </p14:nvContentPartPr>
            <p14:xfrm>
              <a:off x="5138640" y="2066040"/>
              <a:ext cx="360" cy="28368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DC914672-3CC5-40C3-BA98-2191C1DBE3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30000" y="2057040"/>
                <a:ext cx="18000" cy="3013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AD402862-81EA-4CFF-8130-679B26945260}"/>
              </a:ext>
            </a:extLst>
          </p:cNvPr>
          <p:cNvSpPr txBox="1"/>
          <p:nvPr/>
        </p:nvSpPr>
        <p:spPr>
          <a:xfrm>
            <a:off x="1790496" y="2071828"/>
            <a:ext cx="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gap=2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51CAA35-7199-45AA-95C7-750BD0F10DFE}"/>
              </a:ext>
            </a:extLst>
          </p:cNvPr>
          <p:cNvSpPr txBox="1"/>
          <p:nvPr/>
        </p:nvSpPr>
        <p:spPr>
          <a:xfrm>
            <a:off x="886968" y="1042416"/>
            <a:ext cx="267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gap</a:t>
            </a:r>
            <a:r>
              <a:rPr lang="zh-CN" altLang="en-US" dirty="0"/>
              <a:t>控制一组的数据个数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2FDBAAE-6C41-49F3-93FB-BC884D3E86A0}"/>
              </a:ext>
            </a:extLst>
          </p:cNvPr>
          <p:cNvCxnSpPr>
            <a:cxnSpLocks/>
          </p:cNvCxnSpPr>
          <p:nvPr/>
        </p:nvCxnSpPr>
        <p:spPr>
          <a:xfrm>
            <a:off x="3210120" y="2375972"/>
            <a:ext cx="4111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29E360F-E9DD-4F14-9FF5-690BB607A192}"/>
              </a:ext>
            </a:extLst>
          </p:cNvPr>
          <p:cNvCxnSpPr>
            <a:cxnSpLocks/>
          </p:cNvCxnSpPr>
          <p:nvPr/>
        </p:nvCxnSpPr>
        <p:spPr>
          <a:xfrm>
            <a:off x="4578888" y="2375972"/>
            <a:ext cx="468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67E1468-D382-42E6-A50A-76D3EBA00A6C}"/>
              </a:ext>
            </a:extLst>
          </p:cNvPr>
          <p:cNvSpPr txBox="1"/>
          <p:nvPr/>
        </p:nvSpPr>
        <p:spPr>
          <a:xfrm>
            <a:off x="3067812" y="2716702"/>
            <a:ext cx="274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6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8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9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7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0943C1BC-E850-4915-B80D-3E227403B547}"/>
                  </a:ext>
                </a:extLst>
              </p14:cNvPr>
              <p14:cNvContentPartPr/>
              <p14:nvPr/>
            </p14:nvContentPartPr>
            <p14:xfrm>
              <a:off x="4416120" y="2761200"/>
              <a:ext cx="28800" cy="29592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0943C1BC-E850-4915-B80D-3E227403B54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07120" y="2752200"/>
                <a:ext cx="464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E76836C4-AAD8-47CD-8A77-F7FC6EF0E42C}"/>
                  </a:ext>
                </a:extLst>
              </p14:cNvPr>
              <p14:cNvContentPartPr/>
              <p14:nvPr/>
            </p14:nvContentPartPr>
            <p14:xfrm>
              <a:off x="3418920" y="2441160"/>
              <a:ext cx="228600" cy="30996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E76836C4-AAD8-47CD-8A77-F7FC6EF0E42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09920" y="2432160"/>
                <a:ext cx="24624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C269D041-5BA0-4780-8A26-759BB38D64FA}"/>
                  </a:ext>
                </a:extLst>
              </p14:cNvPr>
              <p14:cNvContentPartPr/>
              <p14:nvPr/>
            </p14:nvContentPartPr>
            <p14:xfrm>
              <a:off x="3878280" y="2413800"/>
              <a:ext cx="164520" cy="36000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C269D041-5BA0-4780-8A26-759BB38D64F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69280" y="2404800"/>
                <a:ext cx="18216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859DC593-8243-4933-B3CB-BBAB7C0F176E}"/>
                  </a:ext>
                </a:extLst>
              </p14:cNvPr>
              <p14:cNvContentPartPr/>
              <p14:nvPr/>
            </p14:nvContentPartPr>
            <p14:xfrm>
              <a:off x="4845240" y="2431800"/>
              <a:ext cx="92880" cy="24660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859DC593-8243-4933-B3CB-BBAB7C0F176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36600" y="2423160"/>
                <a:ext cx="11052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85806D51-4F34-4E15-B146-C7DAE6E04DB5}"/>
                  </a:ext>
                </a:extLst>
              </p14:cNvPr>
              <p14:cNvContentPartPr/>
              <p14:nvPr/>
            </p14:nvContentPartPr>
            <p14:xfrm>
              <a:off x="5298480" y="2395080"/>
              <a:ext cx="169560" cy="32112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85806D51-4F34-4E15-B146-C7DAE6E04DB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89840" y="2386440"/>
                <a:ext cx="18720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5C8179DF-A5E9-42C7-BD5E-626FF554ABC2}"/>
                  </a:ext>
                </a:extLst>
              </p14:cNvPr>
              <p14:cNvContentPartPr/>
              <p14:nvPr/>
            </p14:nvContentPartPr>
            <p14:xfrm>
              <a:off x="4919400" y="2651400"/>
              <a:ext cx="127800" cy="8964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5C8179DF-A5E9-42C7-BD5E-626FF554ABC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10400" y="2642400"/>
                <a:ext cx="145440" cy="107280"/>
              </a:xfrm>
              <a:prstGeom prst="rect">
                <a:avLst/>
              </a:prstGeom>
            </p:spPr>
          </p:pic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A88636E-AFD2-407B-9347-FCAE61E69312}"/>
              </a:ext>
            </a:extLst>
          </p:cNvPr>
          <p:cNvCxnSpPr>
            <a:cxnSpLocks/>
          </p:cNvCxnSpPr>
          <p:nvPr/>
        </p:nvCxnSpPr>
        <p:spPr>
          <a:xfrm>
            <a:off x="3812736" y="2375972"/>
            <a:ext cx="5157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4FAFE04-5D97-44DE-AD5E-76A7DCAC2ED4}"/>
              </a:ext>
            </a:extLst>
          </p:cNvPr>
          <p:cNvCxnSpPr>
            <a:cxnSpLocks/>
          </p:cNvCxnSpPr>
          <p:nvPr/>
        </p:nvCxnSpPr>
        <p:spPr>
          <a:xfrm flipV="1">
            <a:off x="5221152" y="2339280"/>
            <a:ext cx="493776" cy="93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1145C25-5EFB-41CD-8EE7-3206DE73FCA8}"/>
              </a:ext>
            </a:extLst>
          </p:cNvPr>
          <p:cNvCxnSpPr>
            <a:cxnSpLocks/>
          </p:cNvCxnSpPr>
          <p:nvPr/>
        </p:nvCxnSpPr>
        <p:spPr>
          <a:xfrm>
            <a:off x="3105846" y="3102854"/>
            <a:ext cx="12226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2D2BCF3-37B6-4E91-84AA-0D7F2F7E1E39}"/>
              </a:ext>
            </a:extLst>
          </p:cNvPr>
          <p:cNvCxnSpPr>
            <a:cxnSpLocks/>
          </p:cNvCxnSpPr>
          <p:nvPr/>
        </p:nvCxnSpPr>
        <p:spPr>
          <a:xfrm>
            <a:off x="4527315" y="3102854"/>
            <a:ext cx="12226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50AE098-7C48-4918-9A50-A67A64F427A4}"/>
              </a:ext>
            </a:extLst>
          </p:cNvPr>
          <p:cNvSpPr txBox="1"/>
          <p:nvPr/>
        </p:nvSpPr>
        <p:spPr>
          <a:xfrm>
            <a:off x="1850166" y="2773800"/>
            <a:ext cx="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gap=4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A7B56B8-85D9-4B8F-AA98-4E6258DF162E}"/>
              </a:ext>
            </a:extLst>
          </p:cNvPr>
          <p:cNvSpPr txBox="1"/>
          <p:nvPr/>
        </p:nvSpPr>
        <p:spPr>
          <a:xfrm>
            <a:off x="3071952" y="3359969"/>
            <a:ext cx="274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3,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5,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6,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7,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8,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9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364F53FF-2068-40CB-8F2D-389B135A8CB7}"/>
                  </a:ext>
                </a:extLst>
              </p14:cNvPr>
              <p14:cNvContentPartPr/>
              <p14:nvPr/>
            </p14:nvContentPartPr>
            <p14:xfrm>
              <a:off x="3712320" y="3096360"/>
              <a:ext cx="365760" cy="268560"/>
            </p14:xfrm>
          </p:contentPart>
        </mc:Choice>
        <mc:Fallback xmlns=""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364F53FF-2068-40CB-8F2D-389B135A8CB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03320" y="3087720"/>
                <a:ext cx="38340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0E4CB306-DD24-4C67-BA29-E23905DFA12D}"/>
                  </a:ext>
                </a:extLst>
              </p14:cNvPr>
              <p14:cNvContentPartPr/>
              <p14:nvPr/>
            </p14:nvContentPartPr>
            <p14:xfrm>
              <a:off x="4805280" y="3117960"/>
              <a:ext cx="233280" cy="260640"/>
            </p14:xfrm>
          </p:contentPart>
        </mc:Choice>
        <mc:Fallback xmlns=""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0E4CB306-DD24-4C67-BA29-E23905DFA12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96280" y="3108960"/>
                <a:ext cx="250920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2DB44243-26B4-475C-93D0-622199D841B2}"/>
              </a:ext>
            </a:extLst>
          </p:cNvPr>
          <p:cNvSpPr txBox="1"/>
          <p:nvPr/>
        </p:nvSpPr>
        <p:spPr>
          <a:xfrm>
            <a:off x="1789236" y="3345537"/>
            <a:ext cx="832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gap=8</a:t>
            </a:r>
          </a:p>
          <a:p>
            <a:r>
              <a:rPr lang="zh-CN" altLang="en-US" dirty="0"/>
              <a:t>停止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CB9F71F-6F72-4A5C-8B90-7DB1F3D1C426}"/>
              </a:ext>
            </a:extLst>
          </p:cNvPr>
          <p:cNvSpPr txBox="1"/>
          <p:nvPr/>
        </p:nvSpPr>
        <p:spPr>
          <a:xfrm>
            <a:off x="886968" y="460857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越界问题：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28B53A5-921C-4A5C-B9BB-0AE798C34ED0}"/>
              </a:ext>
            </a:extLst>
          </p:cNvPr>
          <p:cNvSpPr txBox="1"/>
          <p:nvPr/>
        </p:nvSpPr>
        <p:spPr>
          <a:xfrm>
            <a:off x="2621340" y="4608576"/>
            <a:ext cx="3194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8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9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5, 6, 4, 7, 1, 3</a:t>
            </a:r>
            <a:r>
              <a:rPr lang="zh-CN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7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C57F5D92-DE06-4200-80F3-396D1AB0ADFA}"/>
                  </a:ext>
                </a:extLst>
              </p14:cNvPr>
              <p14:cNvContentPartPr/>
              <p14:nvPr/>
            </p14:nvContentPartPr>
            <p14:xfrm>
              <a:off x="2751840" y="4957200"/>
              <a:ext cx="386640" cy="15660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C57F5D92-DE06-4200-80F3-396D1AB0ADF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43200" y="4948560"/>
                <a:ext cx="4042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3764482C-143E-43A5-AD43-C24E564F4D29}"/>
                  </a:ext>
                </a:extLst>
              </p14:cNvPr>
              <p14:cNvContentPartPr/>
              <p14:nvPr/>
            </p14:nvContentPartPr>
            <p14:xfrm>
              <a:off x="3419280" y="4956840"/>
              <a:ext cx="339120" cy="201240"/>
            </p14:xfrm>
          </p:contentPart>
        </mc:Choice>
        <mc:Fallback xmlns=""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3764482C-143E-43A5-AD43-C24E564F4D2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10640" y="4947840"/>
                <a:ext cx="3567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EA27DE89-6899-4B1C-A5CA-2CBB33671A95}"/>
                  </a:ext>
                </a:extLst>
              </p14:cNvPr>
              <p14:cNvContentPartPr/>
              <p14:nvPr/>
            </p14:nvContentPartPr>
            <p14:xfrm>
              <a:off x="4132080" y="4992480"/>
              <a:ext cx="331200" cy="222120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EA27DE89-6899-4B1C-A5CA-2CBB33671A9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23440" y="4983480"/>
                <a:ext cx="3488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F1667967-ACCA-47D6-99BF-818868E15C8F}"/>
                  </a:ext>
                </a:extLst>
              </p14:cNvPr>
              <p14:cNvContentPartPr/>
              <p14:nvPr/>
            </p14:nvContentPartPr>
            <p14:xfrm>
              <a:off x="4790880" y="4963320"/>
              <a:ext cx="386640" cy="301680"/>
            </p14:xfrm>
          </p:contentPart>
        </mc:Choice>
        <mc:Fallback xmlns=""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F1667967-ACCA-47D6-99BF-818868E15C8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782240" y="4954680"/>
                <a:ext cx="40428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5CAABA75-DFE5-4940-9E28-5302D8D3AFF9}"/>
                  </a:ext>
                </a:extLst>
              </p14:cNvPr>
              <p14:cNvContentPartPr/>
              <p14:nvPr/>
            </p14:nvContentPartPr>
            <p14:xfrm>
              <a:off x="5534280" y="4893120"/>
              <a:ext cx="409680" cy="283320"/>
            </p14:xfrm>
          </p:contentPart>
        </mc:Choice>
        <mc:Fallback xmlns=""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5CAABA75-DFE5-4940-9E28-5302D8D3AFF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25640" y="4884120"/>
                <a:ext cx="427320" cy="30096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62DB84D8-0F38-44AC-BB8D-0BFA0FDE0F1B}"/>
              </a:ext>
            </a:extLst>
          </p:cNvPr>
          <p:cNvSpPr txBox="1"/>
          <p:nvPr/>
        </p:nvSpPr>
        <p:spPr>
          <a:xfrm>
            <a:off x="5815584" y="4507992"/>
            <a:ext cx="332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end1</a:t>
            </a:r>
            <a:r>
              <a:rPr lang="zh-CN" altLang="en-US" dirty="0"/>
              <a:t>越界</a:t>
            </a:r>
            <a:r>
              <a:rPr lang="en-US" altLang="zh-CN" dirty="0"/>
              <a:t>,</a:t>
            </a:r>
            <a:r>
              <a:rPr lang="zh-CN" altLang="en-US" dirty="0"/>
              <a:t>第二个区间不存在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9C6AC67-EB62-42BB-B9C8-82840838D74A}"/>
              </a:ext>
            </a:extLst>
          </p:cNvPr>
          <p:cNvSpPr txBox="1"/>
          <p:nvPr/>
        </p:nvSpPr>
        <p:spPr>
          <a:xfrm>
            <a:off x="2700558" y="5396746"/>
            <a:ext cx="4047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8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9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5, 6, 4, 7, 1, 3</a:t>
            </a:r>
            <a:r>
              <a:rPr lang="zh-CN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7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D381BC38-2F4E-4EAE-BB49-FDC1F2D49B3A}"/>
                  </a:ext>
                </a:extLst>
              </p14:cNvPr>
              <p14:cNvContentPartPr/>
              <p14:nvPr/>
            </p14:nvContentPartPr>
            <p14:xfrm>
              <a:off x="2852640" y="5751360"/>
              <a:ext cx="315720" cy="129240"/>
            </p14:xfrm>
          </p:contentPart>
        </mc:Choice>
        <mc:Fallback xmlns=""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D381BC38-2F4E-4EAE-BB49-FDC1F2D49B3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43640" y="5742720"/>
                <a:ext cx="3333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6A5A6D70-AC59-48FF-A66F-75B0767F53FA}"/>
                  </a:ext>
                </a:extLst>
              </p14:cNvPr>
              <p14:cNvContentPartPr/>
              <p14:nvPr/>
            </p14:nvContentPartPr>
            <p14:xfrm>
              <a:off x="3502080" y="5696640"/>
              <a:ext cx="375480" cy="154800"/>
            </p14:xfrm>
          </p:contentPart>
        </mc:Choice>
        <mc:Fallback xmlns=""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6A5A6D70-AC59-48FF-A66F-75B0767F53F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93080" y="5687640"/>
                <a:ext cx="3931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2D1894BB-2ACA-41B6-BC74-240E5FA1798D}"/>
                  </a:ext>
                </a:extLst>
              </p14:cNvPr>
              <p14:cNvContentPartPr/>
              <p14:nvPr/>
            </p14:nvContentPartPr>
            <p14:xfrm>
              <a:off x="4178520" y="5704200"/>
              <a:ext cx="341280" cy="160560"/>
            </p14:xfrm>
          </p:contentPart>
        </mc:Choice>
        <mc:Fallback xmlns=""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2D1894BB-2ACA-41B6-BC74-240E5FA1798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69520" y="5695200"/>
                <a:ext cx="358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B6808326-64BE-4824-ADA0-A137234B3AF0}"/>
                  </a:ext>
                </a:extLst>
              </p14:cNvPr>
              <p14:cNvContentPartPr/>
              <p14:nvPr/>
            </p14:nvContentPartPr>
            <p14:xfrm>
              <a:off x="4909680" y="5734080"/>
              <a:ext cx="316440" cy="100800"/>
            </p14:xfrm>
          </p:contentPart>
        </mc:Choice>
        <mc:Fallback xmlns=""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B6808326-64BE-4824-ADA0-A137234B3AF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01040" y="5725440"/>
                <a:ext cx="3340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DBEC195D-957B-473F-A559-94C6F2A822B8}"/>
                  </a:ext>
                </a:extLst>
              </p14:cNvPr>
              <p14:cNvContentPartPr/>
              <p14:nvPr/>
            </p14:nvContentPartPr>
            <p14:xfrm>
              <a:off x="5577840" y="5705640"/>
              <a:ext cx="447840" cy="129600"/>
            </p14:xfrm>
          </p:contentPart>
        </mc:Choice>
        <mc:Fallback xmlns=""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DBEC195D-957B-473F-A559-94C6F2A822B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68840" y="5696640"/>
                <a:ext cx="4654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902FFAAE-466A-4885-83DE-8E50347E55F1}"/>
                  </a:ext>
                </a:extLst>
              </p14:cNvPr>
              <p14:cNvContentPartPr/>
              <p14:nvPr/>
            </p14:nvContentPartPr>
            <p14:xfrm>
              <a:off x="6400800" y="5723640"/>
              <a:ext cx="431280" cy="110520"/>
            </p14:xfrm>
          </p:contentPart>
        </mc:Choice>
        <mc:Fallback xmlns=""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902FFAAE-466A-4885-83DE-8E50347E55F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391800" y="5715000"/>
                <a:ext cx="448920" cy="12816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ADD2C5A1-6E95-48E1-827F-F55ABBB8E5D6}"/>
              </a:ext>
            </a:extLst>
          </p:cNvPr>
          <p:cNvSpPr txBox="1"/>
          <p:nvPr/>
        </p:nvSpPr>
        <p:spPr>
          <a:xfrm>
            <a:off x="6615000" y="5327006"/>
            <a:ext cx="332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第一个区间没问题，</a:t>
            </a:r>
            <a:r>
              <a:rPr lang="en-US" altLang="zh-CN" dirty="0"/>
              <a:t>end2</a:t>
            </a:r>
            <a:r>
              <a:rPr lang="zh-CN" altLang="en-US" dirty="0"/>
              <a:t>越界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A5E49A5-2F4D-4BC4-9E0C-A08BBE1882D3}"/>
              </a:ext>
            </a:extLst>
          </p:cNvPr>
          <p:cNvSpPr txBox="1"/>
          <p:nvPr/>
        </p:nvSpPr>
        <p:spPr>
          <a:xfrm>
            <a:off x="2726343" y="6151334"/>
            <a:ext cx="3592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8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9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5, 6, 4, 7, 1, 3</a:t>
            </a:r>
            <a:r>
              <a:rPr lang="zh-CN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7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D0E0077D-F0DF-4350-89E9-A19C6372D2AE}"/>
                  </a:ext>
                </a:extLst>
              </p14:cNvPr>
              <p14:cNvContentPartPr/>
              <p14:nvPr/>
            </p14:nvContentPartPr>
            <p14:xfrm>
              <a:off x="2861640" y="6507720"/>
              <a:ext cx="318240" cy="141480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D0E0077D-F0DF-4350-89E9-A19C6372D2A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853000" y="6498720"/>
                <a:ext cx="335880" cy="15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组合 78">
            <a:extLst>
              <a:ext uri="{FF2B5EF4-FFF2-40B4-BE49-F238E27FC236}">
                <a16:creationId xmlns:a16="http://schemas.microsoft.com/office/drawing/2014/main" id="{2B053C16-4535-4FA4-AF43-994DF382047B}"/>
              </a:ext>
            </a:extLst>
          </p:cNvPr>
          <p:cNvGrpSpPr/>
          <p:nvPr/>
        </p:nvGrpSpPr>
        <p:grpSpPr>
          <a:xfrm>
            <a:off x="3584160" y="6453000"/>
            <a:ext cx="1691640" cy="159120"/>
            <a:chOff x="3584160" y="6453000"/>
            <a:chExt cx="1691640" cy="1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A68F9D06-6FA0-4169-AA01-646F59711665}"/>
                    </a:ext>
                  </a:extLst>
                </p14:cNvPr>
                <p14:cNvContentPartPr/>
                <p14:nvPr/>
              </p14:nvContentPartPr>
              <p14:xfrm>
                <a:off x="3584160" y="6483600"/>
                <a:ext cx="301320" cy="115200"/>
              </p14:xfrm>
            </p:contentPart>
          </mc:Choice>
          <mc:Fallback xmlns=""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A68F9D06-6FA0-4169-AA01-646F5971166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75160" y="6474960"/>
                  <a:ext cx="318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53762F93-8CE7-415D-A8D9-9D0D23980FD8}"/>
                    </a:ext>
                  </a:extLst>
                </p14:cNvPr>
                <p14:cNvContentPartPr/>
                <p14:nvPr/>
              </p14:nvContentPartPr>
              <p14:xfrm>
                <a:off x="4169520" y="6482880"/>
                <a:ext cx="467640" cy="129240"/>
              </p14:xfrm>
            </p:contentPart>
          </mc:Choice>
          <mc:Fallback xmlns=""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53762F93-8CE7-415D-A8D9-9D0D23980FD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60520" y="6473880"/>
                  <a:ext cx="4852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5F71BD89-B905-4EEF-88DE-E782C1F5223F}"/>
                    </a:ext>
                  </a:extLst>
                </p14:cNvPr>
                <p14:cNvContentPartPr/>
                <p14:nvPr/>
              </p14:nvContentPartPr>
              <p14:xfrm>
                <a:off x="4955760" y="6453000"/>
                <a:ext cx="320040" cy="132120"/>
              </p14:xfrm>
            </p:contentPart>
          </mc:Choice>
          <mc:Fallback xmlns=""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5F71BD89-B905-4EEF-88DE-E782C1F5223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46760" y="6444000"/>
                  <a:ext cx="337680" cy="14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EF2E9610-40FF-426C-A121-D99EFFAEB268}"/>
                  </a:ext>
                </a:extLst>
              </p14:cNvPr>
              <p14:cNvContentPartPr/>
              <p14:nvPr/>
            </p14:nvContentPartPr>
            <p14:xfrm>
              <a:off x="5622840" y="6461280"/>
              <a:ext cx="407520" cy="248040"/>
            </p14:xfrm>
          </p:contentPart>
        </mc:Choice>
        <mc:Fallback xmlns=""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EF2E9610-40FF-426C-A121-D99EFFAEB26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14200" y="6452280"/>
                <a:ext cx="4251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4A24C895-F98A-4ECA-893B-708739F5B577}"/>
                  </a:ext>
                </a:extLst>
              </p14:cNvPr>
              <p14:cNvContentPartPr/>
              <p14:nvPr/>
            </p14:nvContentPartPr>
            <p14:xfrm>
              <a:off x="6390360" y="6446160"/>
              <a:ext cx="449280" cy="239400"/>
            </p14:xfrm>
          </p:contentPart>
        </mc:Choice>
        <mc:Fallback xmlns=""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4A24C895-F98A-4ECA-893B-708739F5B57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381720" y="6437160"/>
                <a:ext cx="466920" cy="25704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388CE8F5-40A0-4F37-A0CB-BFF14A157074}"/>
              </a:ext>
            </a:extLst>
          </p:cNvPr>
          <p:cNvSpPr txBox="1"/>
          <p:nvPr/>
        </p:nvSpPr>
        <p:spPr>
          <a:xfrm>
            <a:off x="6911496" y="5932129"/>
            <a:ext cx="3328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第一个区间没问题，第二个区间整体越界</a:t>
            </a:r>
          </a:p>
        </p:txBody>
      </p:sp>
    </p:spTree>
    <p:extLst>
      <p:ext uri="{BB962C8B-B14F-4D97-AF65-F5344CB8AC3E}">
        <p14:creationId xmlns:p14="http://schemas.microsoft.com/office/powerpoint/2010/main" val="2757352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>
            <a:extLst>
              <a:ext uri="{FF2B5EF4-FFF2-40B4-BE49-F238E27FC236}">
                <a16:creationId xmlns:a16="http://schemas.microsoft.com/office/drawing/2014/main" id="{890D127D-34B5-4BED-97FF-B5D55864808F}"/>
              </a:ext>
            </a:extLst>
          </p:cNvPr>
          <p:cNvSpPr/>
          <p:nvPr/>
        </p:nvSpPr>
        <p:spPr>
          <a:xfrm>
            <a:off x="5266944" y="4455262"/>
            <a:ext cx="23307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B435B27-6D23-49D7-85D8-5B37CA17BD9A}"/>
              </a:ext>
            </a:extLst>
          </p:cNvPr>
          <p:cNvSpPr/>
          <p:nvPr/>
        </p:nvSpPr>
        <p:spPr>
          <a:xfrm>
            <a:off x="3480660" y="3337560"/>
            <a:ext cx="3198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57978E-4698-4D63-B29D-528BB8FCF41C}"/>
              </a:ext>
            </a:extLst>
          </p:cNvPr>
          <p:cNvSpPr/>
          <p:nvPr/>
        </p:nvSpPr>
        <p:spPr>
          <a:xfrm>
            <a:off x="677334" y="3341132"/>
            <a:ext cx="28254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DEACDE-1D89-4A25-975C-448E949BE054}"/>
              </a:ext>
            </a:extLst>
          </p:cNvPr>
          <p:cNvSpPr/>
          <p:nvPr/>
        </p:nvSpPr>
        <p:spPr>
          <a:xfrm>
            <a:off x="1236726" y="1651492"/>
            <a:ext cx="237515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AA09BD-8291-466F-BDB4-45A5A0263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416"/>
          </a:xfrm>
        </p:spPr>
        <p:txBody>
          <a:bodyPr/>
          <a:lstStyle/>
          <a:p>
            <a:r>
              <a:rPr lang="zh-CN" altLang="en-US" dirty="0"/>
              <a:t>五、计数排序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0E04E-06AD-4349-BC28-6F804D84221A}"/>
              </a:ext>
            </a:extLst>
          </p:cNvPr>
          <p:cNvSpPr txBox="1"/>
          <p:nvPr/>
        </p:nvSpPr>
        <p:spPr>
          <a:xfrm>
            <a:off x="1236726" y="1651492"/>
            <a:ext cx="23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9, 8</a:t>
            </a:r>
            <a:r>
              <a:rPr lang="zh-CN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zh-CN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7, 1, 3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BBC6D1-70AF-47C4-92C3-BE2D953DD68F}"/>
              </a:ext>
            </a:extLst>
          </p:cNvPr>
          <p:cNvSpPr txBox="1"/>
          <p:nvPr/>
        </p:nvSpPr>
        <p:spPr>
          <a:xfrm>
            <a:off x="585216" y="2496312"/>
            <a:ext cx="430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绝对个数</a:t>
            </a:r>
            <a:endParaRPr lang="en-US" altLang="zh-CN" dirty="0"/>
          </a:p>
          <a:p>
            <a:r>
              <a:rPr lang="zh-CN" altLang="en-US" dirty="0"/>
              <a:t>最大值是</a:t>
            </a:r>
            <a:r>
              <a:rPr lang="en-US" altLang="zh-CN" dirty="0"/>
              <a:t>9</a:t>
            </a:r>
            <a:r>
              <a:rPr lang="zh-CN" altLang="en-US" dirty="0"/>
              <a:t>，开辟</a:t>
            </a:r>
            <a:r>
              <a:rPr lang="en-US" altLang="zh-CN" dirty="0"/>
              <a:t>10</a:t>
            </a:r>
            <a:r>
              <a:rPr lang="zh-CN" altLang="en-US" dirty="0"/>
              <a:t>个空间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114D54BE-4F90-47CB-ACF3-22D7A6D51F49}"/>
                  </a:ext>
                </a:extLst>
              </p14:cNvPr>
              <p14:cNvContentPartPr/>
              <p14:nvPr/>
            </p14:nvContentPartPr>
            <p14:xfrm>
              <a:off x="986760" y="3337560"/>
              <a:ext cx="9720" cy="3560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114D54BE-4F90-47CB-ACF3-22D7A6D51F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120" y="3328560"/>
                <a:ext cx="2736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84B2A6C4-2A07-426D-9693-974E1332F50B}"/>
                  </a:ext>
                </a:extLst>
              </p14:cNvPr>
              <p14:cNvContentPartPr/>
              <p14:nvPr/>
            </p14:nvContentPartPr>
            <p14:xfrm>
              <a:off x="1325520" y="3346560"/>
              <a:ext cx="9720" cy="35568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84B2A6C4-2A07-426D-9693-974E1332F5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6520" y="3337560"/>
                <a:ext cx="2736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5BCECC7E-3374-4AEB-A4E9-DCBF893844A1}"/>
                  </a:ext>
                </a:extLst>
              </p14:cNvPr>
              <p14:cNvContentPartPr/>
              <p14:nvPr/>
            </p14:nvContentPartPr>
            <p14:xfrm>
              <a:off x="1644840" y="3337560"/>
              <a:ext cx="10440" cy="34704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5BCECC7E-3374-4AEB-A4E9-DCBF893844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35840" y="3328560"/>
                <a:ext cx="280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62A1B4C0-DF54-48FB-9E53-2650C3D88A8D}"/>
                  </a:ext>
                </a:extLst>
              </p14:cNvPr>
              <p14:cNvContentPartPr/>
              <p14:nvPr/>
            </p14:nvContentPartPr>
            <p14:xfrm>
              <a:off x="1953000" y="3346560"/>
              <a:ext cx="50760" cy="37836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62A1B4C0-DF54-48FB-9E53-2650C3D88A8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44000" y="3337560"/>
                <a:ext cx="6840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0729D101-69A6-46AA-84E9-46BFF3951927}"/>
                  </a:ext>
                </a:extLst>
              </p14:cNvPr>
              <p14:cNvContentPartPr/>
              <p14:nvPr/>
            </p14:nvContentPartPr>
            <p14:xfrm>
              <a:off x="2349720" y="3355560"/>
              <a:ext cx="360" cy="32868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0729D101-69A6-46AA-84E9-46BFF39519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41080" y="3346560"/>
                <a:ext cx="1800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C4C7B18E-F005-475F-8B0A-3B26EB1E043E}"/>
                  </a:ext>
                </a:extLst>
              </p14:cNvPr>
              <p14:cNvContentPartPr/>
              <p14:nvPr/>
            </p14:nvContentPartPr>
            <p14:xfrm>
              <a:off x="2660040" y="3355560"/>
              <a:ext cx="10800" cy="33768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C4C7B18E-F005-475F-8B0A-3B26EB1E04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51040" y="3346560"/>
                <a:ext cx="284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36C4020D-0BD8-42E1-946A-8951860021AB}"/>
                  </a:ext>
                </a:extLst>
              </p14:cNvPr>
              <p14:cNvContentPartPr/>
              <p14:nvPr/>
            </p14:nvContentPartPr>
            <p14:xfrm>
              <a:off x="2925360" y="3346560"/>
              <a:ext cx="28800" cy="35604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36C4020D-0BD8-42E1-946A-8951860021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16720" y="3337560"/>
                <a:ext cx="4644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F037BB42-0D2B-4882-9761-780FF5EE4C92}"/>
                  </a:ext>
                </a:extLst>
              </p14:cNvPr>
              <p14:cNvContentPartPr/>
              <p14:nvPr/>
            </p14:nvContentPartPr>
            <p14:xfrm>
              <a:off x="3245040" y="3337560"/>
              <a:ext cx="10080" cy="37044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F037BB42-0D2B-4882-9761-780FF5EE4C9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36040" y="3328560"/>
                <a:ext cx="27720" cy="3880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C6701B18-62E4-4DC5-8D0E-169FB2800E36}"/>
              </a:ext>
            </a:extLst>
          </p:cNvPr>
          <p:cNvSpPr txBox="1"/>
          <p:nvPr/>
        </p:nvSpPr>
        <p:spPr>
          <a:xfrm>
            <a:off x="659046" y="3787184"/>
            <a:ext cx="3254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0   1   2   3   4   5    6  7  8   9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BD3E45-E0A4-418A-9557-C96352036827}"/>
              </a:ext>
            </a:extLst>
          </p:cNvPr>
          <p:cNvSpPr txBox="1"/>
          <p:nvPr/>
        </p:nvSpPr>
        <p:spPr>
          <a:xfrm>
            <a:off x="1041444" y="3346560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96CE827-11AB-4492-8201-4749F39AB057}"/>
              </a:ext>
            </a:extLst>
          </p:cNvPr>
          <p:cNvSpPr txBox="1"/>
          <p:nvPr/>
        </p:nvSpPr>
        <p:spPr>
          <a:xfrm>
            <a:off x="1360500" y="3376270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C2E8957-3465-4F38-B51A-84E797132E48}"/>
              </a:ext>
            </a:extLst>
          </p:cNvPr>
          <p:cNvSpPr txBox="1"/>
          <p:nvPr/>
        </p:nvSpPr>
        <p:spPr>
          <a:xfrm>
            <a:off x="1668348" y="3332132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9709260-7BEA-46F1-A3F9-A12E851E1C03}"/>
              </a:ext>
            </a:extLst>
          </p:cNvPr>
          <p:cNvSpPr txBox="1"/>
          <p:nvPr/>
        </p:nvSpPr>
        <p:spPr>
          <a:xfrm>
            <a:off x="2048688" y="3316550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38FE85F-F197-4BAF-8B3F-55E6CDFA8F36}"/>
              </a:ext>
            </a:extLst>
          </p:cNvPr>
          <p:cNvSpPr txBox="1"/>
          <p:nvPr/>
        </p:nvSpPr>
        <p:spPr>
          <a:xfrm>
            <a:off x="2339568" y="3367302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18E5F7-DC1A-45DB-80C3-46C096D18633}"/>
              </a:ext>
            </a:extLst>
          </p:cNvPr>
          <p:cNvSpPr txBox="1"/>
          <p:nvPr/>
        </p:nvSpPr>
        <p:spPr>
          <a:xfrm>
            <a:off x="2931408" y="3331196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6698B1A-26FB-4A8B-8D4C-B6AFC1582459}"/>
              </a:ext>
            </a:extLst>
          </p:cNvPr>
          <p:cNvSpPr txBox="1"/>
          <p:nvPr/>
        </p:nvSpPr>
        <p:spPr>
          <a:xfrm>
            <a:off x="2623968" y="3335704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EBEFE51-3C93-4F19-8B11-CEB54702930C}"/>
              </a:ext>
            </a:extLst>
          </p:cNvPr>
          <p:cNvSpPr txBox="1"/>
          <p:nvPr/>
        </p:nvSpPr>
        <p:spPr>
          <a:xfrm>
            <a:off x="3534438" y="3331196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E9C0EB3-3F13-49B1-96AB-458D836B9404}"/>
              </a:ext>
            </a:extLst>
          </p:cNvPr>
          <p:cNvSpPr txBox="1"/>
          <p:nvPr/>
        </p:nvSpPr>
        <p:spPr>
          <a:xfrm>
            <a:off x="658512" y="3355588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5FCA561B-2023-4BE0-A99D-C9EE95B79F6D}"/>
                  </a:ext>
                </a:extLst>
              </p14:cNvPr>
              <p14:cNvContentPartPr/>
              <p14:nvPr/>
            </p14:nvContentPartPr>
            <p14:xfrm>
              <a:off x="3502080" y="3337560"/>
              <a:ext cx="360" cy="35568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5FCA561B-2023-4BE0-A99D-C9EE95B79F6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93080" y="3328560"/>
                <a:ext cx="18000" cy="37332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1279B035-C9E4-428B-84D9-F9EAEEC27279}"/>
              </a:ext>
            </a:extLst>
          </p:cNvPr>
          <p:cNvSpPr txBox="1"/>
          <p:nvPr/>
        </p:nvSpPr>
        <p:spPr>
          <a:xfrm>
            <a:off x="3250080" y="3337560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7B0637C7-5360-4755-9250-DF5FC93F43B8}"/>
              </a:ext>
            </a:extLst>
          </p:cNvPr>
          <p:cNvGrpSpPr/>
          <p:nvPr/>
        </p:nvGrpSpPr>
        <p:grpSpPr>
          <a:xfrm>
            <a:off x="3318840" y="3072240"/>
            <a:ext cx="421560" cy="556560"/>
            <a:chOff x="3318840" y="3072240"/>
            <a:chExt cx="421560" cy="55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2C7E1E93-D195-4131-B9F3-C6AD24E72EFD}"/>
                    </a:ext>
                  </a:extLst>
                </p14:cNvPr>
                <p14:cNvContentPartPr/>
                <p14:nvPr/>
              </p14:nvContentPartPr>
              <p14:xfrm>
                <a:off x="3610800" y="3401280"/>
                <a:ext cx="129600" cy="22752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2C7E1E93-D195-4131-B9F3-C6AD24E72EF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02160" y="3392640"/>
                  <a:ext cx="1472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C8B6E969-071C-4E46-A067-5842B417891A}"/>
                    </a:ext>
                  </a:extLst>
                </p14:cNvPr>
                <p14:cNvContentPartPr/>
                <p14:nvPr/>
              </p14:nvContentPartPr>
              <p14:xfrm>
                <a:off x="3684600" y="3072240"/>
                <a:ext cx="9720" cy="19116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C8B6E969-071C-4E46-A067-5842B417891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75960" y="3063240"/>
                  <a:ext cx="273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65204B91-69F6-40C4-8B31-53F251D0979A}"/>
                    </a:ext>
                  </a:extLst>
                </p14:cNvPr>
                <p14:cNvContentPartPr/>
                <p14:nvPr/>
              </p14:nvContentPartPr>
              <p14:xfrm>
                <a:off x="3318840" y="3447000"/>
                <a:ext cx="130320" cy="11988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65204B91-69F6-40C4-8B31-53F251D097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09840" y="3438360"/>
                  <a:ext cx="147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BCBF3572-9DED-4639-BBDA-AB7445981528}"/>
                    </a:ext>
                  </a:extLst>
                </p14:cNvPr>
                <p14:cNvContentPartPr/>
                <p14:nvPr/>
              </p14:nvContentPartPr>
              <p14:xfrm>
                <a:off x="3419280" y="3154320"/>
                <a:ext cx="5760" cy="14580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BCBF3572-9DED-4639-BBDA-AB74459815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10640" y="3145320"/>
                  <a:ext cx="2340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5D77AB1-6342-467C-B9BF-75E74DD69400}"/>
              </a:ext>
            </a:extLst>
          </p:cNvPr>
          <p:cNvGrpSpPr/>
          <p:nvPr/>
        </p:nvGrpSpPr>
        <p:grpSpPr>
          <a:xfrm>
            <a:off x="1764000" y="3182040"/>
            <a:ext cx="68400" cy="391320"/>
            <a:chOff x="1764000" y="3182040"/>
            <a:chExt cx="6840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A0281A9E-E67B-4542-B322-8FBE88E24F15}"/>
                    </a:ext>
                  </a:extLst>
                </p14:cNvPr>
                <p14:cNvContentPartPr/>
                <p14:nvPr/>
              </p14:nvContentPartPr>
              <p14:xfrm>
                <a:off x="1764360" y="3437640"/>
                <a:ext cx="68040" cy="13572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A0281A9E-E67B-4542-B322-8FBE88E24F1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55720" y="3428640"/>
                  <a:ext cx="85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CCA63730-D7D7-412C-BD36-18FC07EBCD67}"/>
                    </a:ext>
                  </a:extLst>
                </p14:cNvPr>
                <p14:cNvContentPartPr/>
                <p14:nvPr/>
              </p14:nvContentPartPr>
              <p14:xfrm>
                <a:off x="1764000" y="3182040"/>
                <a:ext cx="9720" cy="13680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CCA63730-D7D7-412C-BD36-18FC07EBCD6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55360" y="3173040"/>
                  <a:ext cx="2736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71DBF319-2B0B-4112-ACF9-5513B8974F47}"/>
                  </a:ext>
                </a:extLst>
              </p14:cNvPr>
              <p14:cNvContentPartPr/>
              <p14:nvPr/>
            </p14:nvContentPartPr>
            <p14:xfrm>
              <a:off x="1444320" y="3520080"/>
              <a:ext cx="119520" cy="7164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71DBF319-2B0B-4112-ACF9-5513B8974F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35320" y="3511440"/>
                <a:ext cx="137160" cy="8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组合 49">
            <a:extLst>
              <a:ext uri="{FF2B5EF4-FFF2-40B4-BE49-F238E27FC236}">
                <a16:creationId xmlns:a16="http://schemas.microsoft.com/office/drawing/2014/main" id="{6103CD10-C9D2-46FE-B6B6-AEFF1CFB141E}"/>
              </a:ext>
            </a:extLst>
          </p:cNvPr>
          <p:cNvGrpSpPr/>
          <p:nvPr/>
        </p:nvGrpSpPr>
        <p:grpSpPr>
          <a:xfrm>
            <a:off x="1453320" y="3191040"/>
            <a:ext cx="10440" cy="181800"/>
            <a:chOff x="1453320" y="3191040"/>
            <a:chExt cx="10440" cy="1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E6C9BB7B-D436-4E11-9E1F-535C07611932}"/>
                    </a:ext>
                  </a:extLst>
                </p14:cNvPr>
                <p14:cNvContentPartPr/>
                <p14:nvPr/>
              </p14:nvContentPartPr>
              <p14:xfrm>
                <a:off x="1453320" y="3254760"/>
                <a:ext cx="10440" cy="11808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E6C9BB7B-D436-4E11-9E1F-535C0761193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44680" y="3246120"/>
                  <a:ext cx="280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2D58C556-7FA6-48EE-8895-C4CE06151AC1}"/>
                    </a:ext>
                  </a:extLst>
                </p14:cNvPr>
                <p14:cNvContentPartPr/>
                <p14:nvPr/>
              </p14:nvContentPartPr>
              <p14:xfrm>
                <a:off x="1463040" y="3191040"/>
                <a:ext cx="360" cy="12744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2D58C556-7FA6-48EE-8895-C4CE06151A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54040" y="3182040"/>
                  <a:ext cx="1800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EEED795-68AD-48D5-BDA5-EDA63DC01CD2}"/>
              </a:ext>
            </a:extLst>
          </p:cNvPr>
          <p:cNvGrpSpPr/>
          <p:nvPr/>
        </p:nvGrpSpPr>
        <p:grpSpPr>
          <a:xfrm>
            <a:off x="3058560" y="3163320"/>
            <a:ext cx="77760" cy="447480"/>
            <a:chOff x="3058560" y="3163320"/>
            <a:chExt cx="77760" cy="44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31E132FA-6220-4087-A9AD-7705C4790434}"/>
                    </a:ext>
                  </a:extLst>
                </p14:cNvPr>
                <p14:cNvContentPartPr/>
                <p14:nvPr/>
              </p14:nvContentPartPr>
              <p14:xfrm>
                <a:off x="3058560" y="3401280"/>
                <a:ext cx="56520" cy="20952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31E132FA-6220-4087-A9AD-7705C479043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49920" y="3392640"/>
                  <a:ext cx="741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E4C88982-C664-4E44-86F2-DFDB0D39D2F0}"/>
                    </a:ext>
                  </a:extLst>
                </p14:cNvPr>
                <p14:cNvContentPartPr/>
                <p14:nvPr/>
              </p14:nvContentPartPr>
              <p14:xfrm>
                <a:off x="3135960" y="3163320"/>
                <a:ext cx="360" cy="10944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E4C88982-C664-4E44-86F2-DFDB0D39D2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27320" y="3154320"/>
                  <a:ext cx="18000" cy="12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61BF6648-28F7-401F-81EB-8D2A3AD20C97}"/>
                  </a:ext>
                </a:extLst>
              </p14:cNvPr>
              <p14:cNvContentPartPr/>
              <p14:nvPr/>
            </p14:nvContentPartPr>
            <p14:xfrm>
              <a:off x="1945080" y="1618200"/>
              <a:ext cx="267840" cy="468000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61BF6648-28F7-401F-81EB-8D2A3AD20C9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36440" y="1609200"/>
                <a:ext cx="28548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23BCAA11-56C8-4833-9AE9-119A51C84B62}"/>
                  </a:ext>
                </a:extLst>
              </p14:cNvPr>
              <p14:cNvContentPartPr/>
              <p14:nvPr/>
            </p14:nvContentPartPr>
            <p14:xfrm>
              <a:off x="3318840" y="1551240"/>
              <a:ext cx="237240" cy="494640"/>
            </p14:xfrm>
          </p:contentPart>
        </mc:Choice>
        <mc:Fallback xmlns=""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23BCAA11-56C8-4833-9AE9-119A51C84B6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09840" y="1542240"/>
                <a:ext cx="25488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8AC6EC7E-F4CD-4E56-8732-2D493806C050}"/>
                  </a:ext>
                </a:extLst>
              </p14:cNvPr>
              <p14:cNvContentPartPr/>
              <p14:nvPr/>
            </p14:nvContentPartPr>
            <p14:xfrm>
              <a:off x="1700640" y="3172680"/>
              <a:ext cx="104760" cy="9036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8AC6EC7E-F4CD-4E56-8732-2D493806C05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91640" y="3164040"/>
                <a:ext cx="1224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59901AF9-BC1E-41BF-B451-B25C89BBC7B3}"/>
                  </a:ext>
                </a:extLst>
              </p14:cNvPr>
              <p14:cNvContentPartPr/>
              <p14:nvPr/>
            </p14:nvContentPartPr>
            <p14:xfrm>
              <a:off x="1856160" y="3144240"/>
              <a:ext cx="118440" cy="13896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59901AF9-BC1E-41BF-B451-B25C89BBC7B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47160" y="3135600"/>
                <a:ext cx="136080" cy="15660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371AA9DC-1279-4B8D-9868-0D684A365742}"/>
              </a:ext>
            </a:extLst>
          </p:cNvPr>
          <p:cNvSpPr txBox="1"/>
          <p:nvPr/>
        </p:nvSpPr>
        <p:spPr>
          <a:xfrm>
            <a:off x="658512" y="4379976"/>
            <a:ext cx="339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遍历原数组，元素出现几次，则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在新数组中相应下标上</a:t>
            </a:r>
            <a:r>
              <a:rPr lang="en-US" altLang="zh-CN" dirty="0">
                <a:solidFill>
                  <a:schemeClr val="accent2"/>
                </a:solidFill>
              </a:rPr>
              <a:t>++</a:t>
            </a:r>
            <a:r>
              <a:rPr lang="zh-CN" altLang="en-US" dirty="0">
                <a:solidFill>
                  <a:schemeClr val="accent2"/>
                </a:solidFill>
              </a:rPr>
              <a:t>几次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记录元素出现的个数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5ACFB59-6105-4913-891A-B071839D9701}"/>
              </a:ext>
            </a:extLst>
          </p:cNvPr>
          <p:cNvSpPr txBox="1"/>
          <p:nvPr/>
        </p:nvSpPr>
        <p:spPr>
          <a:xfrm>
            <a:off x="5039316" y="2086200"/>
            <a:ext cx="4387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排序：根据临时数组，直接覆盖原数组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位置出现一次，写入一个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位置出现一次，写入一个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位置出现两次，写入两个</a:t>
            </a:r>
            <a:r>
              <a:rPr lang="en-US" altLang="zh-CN" dirty="0"/>
              <a:t>3</a:t>
            </a:r>
          </a:p>
          <a:p>
            <a:r>
              <a:rPr lang="en-US" altLang="zh-CN" dirty="0"/>
              <a:t>……</a:t>
            </a:r>
          </a:p>
          <a:p>
            <a:r>
              <a:rPr lang="en-US" altLang="zh-CN" dirty="0"/>
              <a:t>9</a:t>
            </a:r>
            <a:r>
              <a:rPr lang="zh-CN" altLang="en-US" dirty="0"/>
              <a:t>位置出现一次，写入一个</a:t>
            </a:r>
            <a:r>
              <a:rPr lang="en-US" altLang="zh-CN" dirty="0"/>
              <a:t>9</a:t>
            </a:r>
          </a:p>
          <a:p>
            <a:endParaRPr lang="en-US" altLang="zh-CN" dirty="0"/>
          </a:p>
          <a:p>
            <a:r>
              <a:rPr lang="zh-CN" altLang="en-US" dirty="0"/>
              <a:t>实现有序序列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5F1FD42-77B6-4CE7-B618-6B0E95D2ACD1}"/>
              </a:ext>
            </a:extLst>
          </p:cNvPr>
          <p:cNvSpPr txBox="1"/>
          <p:nvPr/>
        </p:nvSpPr>
        <p:spPr>
          <a:xfrm>
            <a:off x="5270226" y="4467686"/>
            <a:ext cx="2474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1   2   3   3   7   8   9</a:t>
            </a:r>
            <a:endParaRPr lang="zh-CN" altLang="en-US" dirty="0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0B4A9BA8-9736-47FC-87AB-3DC1B6C9AE63}"/>
              </a:ext>
            </a:extLst>
          </p:cNvPr>
          <p:cNvGrpSpPr/>
          <p:nvPr/>
        </p:nvGrpSpPr>
        <p:grpSpPr>
          <a:xfrm>
            <a:off x="1115280" y="3172680"/>
            <a:ext cx="108000" cy="400680"/>
            <a:chOff x="1115280" y="3172680"/>
            <a:chExt cx="10800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AF30F4D8-C30B-4546-A7E8-ED61A37EFBBE}"/>
                    </a:ext>
                  </a:extLst>
                </p14:cNvPr>
                <p14:cNvContentPartPr/>
                <p14:nvPr/>
              </p14:nvContentPartPr>
              <p14:xfrm>
                <a:off x="1115280" y="3452040"/>
                <a:ext cx="108000" cy="121320"/>
              </p14:xfrm>
            </p:contentPart>
          </mc:Choice>
          <mc:Fallback xmlns=""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AF30F4D8-C30B-4546-A7E8-ED61A37EFBB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06280" y="3443400"/>
                  <a:ext cx="1256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92956D97-7A70-43B4-A9AE-735F9FA5CC55}"/>
                    </a:ext>
                  </a:extLst>
                </p14:cNvPr>
                <p14:cNvContentPartPr/>
                <p14:nvPr/>
              </p14:nvContentPartPr>
              <p14:xfrm>
                <a:off x="1188720" y="3172680"/>
                <a:ext cx="10080" cy="182160"/>
              </p14:xfrm>
            </p:contentPart>
          </mc:Choice>
          <mc:Fallback xmlns=""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92956D97-7A70-43B4-A9AE-735F9FA5CC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79720" y="3164040"/>
                  <a:ext cx="27720" cy="19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3565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77009CE-36E8-4864-B839-F44B7966EA79}"/>
              </a:ext>
            </a:extLst>
          </p:cNvPr>
          <p:cNvSpPr/>
          <p:nvPr/>
        </p:nvSpPr>
        <p:spPr>
          <a:xfrm>
            <a:off x="978408" y="3163146"/>
            <a:ext cx="3931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50842E-CA69-43B7-BC0A-06C24C8CCF64}"/>
              </a:ext>
            </a:extLst>
          </p:cNvPr>
          <p:cNvSpPr/>
          <p:nvPr/>
        </p:nvSpPr>
        <p:spPr>
          <a:xfrm>
            <a:off x="978408" y="1307592"/>
            <a:ext cx="23682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CCCAB1-C27F-406F-B3D7-15A513E63317}"/>
              </a:ext>
            </a:extLst>
          </p:cNvPr>
          <p:cNvSpPr txBox="1"/>
          <p:nvPr/>
        </p:nvSpPr>
        <p:spPr>
          <a:xfrm>
            <a:off x="2423160" y="506311"/>
            <a:ext cx="253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相对个数开辟空间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DAAF7E-A8B1-406B-885D-B4DC005E958E}"/>
              </a:ext>
            </a:extLst>
          </p:cNvPr>
          <p:cNvSpPr txBox="1"/>
          <p:nvPr/>
        </p:nvSpPr>
        <p:spPr>
          <a:xfrm>
            <a:off x="1133856" y="1307592"/>
            <a:ext cx="221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500      495     498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952BF6-17D6-4599-9742-9914506FC56E}"/>
              </a:ext>
            </a:extLst>
          </p:cNvPr>
          <p:cNvSpPr txBox="1"/>
          <p:nvPr/>
        </p:nvSpPr>
        <p:spPr>
          <a:xfrm>
            <a:off x="813816" y="2039112"/>
            <a:ext cx="321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开辟空间数</a:t>
            </a:r>
            <a:r>
              <a:rPr lang="en-US" altLang="zh-CN" dirty="0"/>
              <a:t>=</a:t>
            </a:r>
            <a:r>
              <a:rPr lang="zh-CN" altLang="en-US" dirty="0"/>
              <a:t>最大值</a:t>
            </a:r>
            <a:r>
              <a:rPr lang="en-US" altLang="zh-CN" dirty="0"/>
              <a:t>-</a:t>
            </a:r>
            <a:r>
              <a:rPr lang="zh-CN" altLang="en-US" dirty="0"/>
              <a:t>最小值</a:t>
            </a:r>
            <a:r>
              <a:rPr lang="en-US" altLang="zh-CN" dirty="0"/>
              <a:t>+1</a:t>
            </a:r>
          </a:p>
          <a:p>
            <a:r>
              <a:rPr lang="en-US" altLang="zh-CN" dirty="0"/>
              <a:t>500-495+1=6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B5AE7D-552C-4F8C-AF1E-8042EDB7A41F}"/>
              </a:ext>
            </a:extLst>
          </p:cNvPr>
          <p:cNvSpPr/>
          <p:nvPr/>
        </p:nvSpPr>
        <p:spPr>
          <a:xfrm>
            <a:off x="1377696" y="3163146"/>
            <a:ext cx="3931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C6F5565-1927-4D1F-8FF9-9DA32FB9ED87}"/>
              </a:ext>
            </a:extLst>
          </p:cNvPr>
          <p:cNvSpPr/>
          <p:nvPr/>
        </p:nvSpPr>
        <p:spPr>
          <a:xfrm>
            <a:off x="1776984" y="3163146"/>
            <a:ext cx="3931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63B269-8740-4673-8F8A-4756EA368EC7}"/>
              </a:ext>
            </a:extLst>
          </p:cNvPr>
          <p:cNvSpPr/>
          <p:nvPr/>
        </p:nvSpPr>
        <p:spPr>
          <a:xfrm>
            <a:off x="2176272" y="3163146"/>
            <a:ext cx="3931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5E6DA4-D38D-489D-965B-606C6322120E}"/>
              </a:ext>
            </a:extLst>
          </p:cNvPr>
          <p:cNvSpPr/>
          <p:nvPr/>
        </p:nvSpPr>
        <p:spPr>
          <a:xfrm>
            <a:off x="2575560" y="3163146"/>
            <a:ext cx="3931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C13E74F-B35C-4F49-847D-FC700F285E13}"/>
              </a:ext>
            </a:extLst>
          </p:cNvPr>
          <p:cNvSpPr/>
          <p:nvPr/>
        </p:nvSpPr>
        <p:spPr>
          <a:xfrm>
            <a:off x="2968752" y="3163146"/>
            <a:ext cx="3931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B6025E-BF04-4585-A68E-33CF35A0979C}"/>
              </a:ext>
            </a:extLst>
          </p:cNvPr>
          <p:cNvSpPr txBox="1"/>
          <p:nvPr/>
        </p:nvSpPr>
        <p:spPr>
          <a:xfrm>
            <a:off x="952500" y="3643742"/>
            <a:ext cx="240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0    1    2    3    4    5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D62A32-DF7A-4386-B22C-99B68B838250}"/>
              </a:ext>
            </a:extLst>
          </p:cNvPr>
          <p:cNvSpPr txBox="1"/>
          <p:nvPr/>
        </p:nvSpPr>
        <p:spPr>
          <a:xfrm>
            <a:off x="1882368" y="3163146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3BC993C-737F-4E71-9CD5-2AFF3FAD85BD}"/>
              </a:ext>
            </a:extLst>
          </p:cNvPr>
          <p:cNvSpPr txBox="1"/>
          <p:nvPr/>
        </p:nvSpPr>
        <p:spPr>
          <a:xfrm>
            <a:off x="1489176" y="3163146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F00C543-7B1C-45EF-98F4-7737BFB7A48E}"/>
              </a:ext>
            </a:extLst>
          </p:cNvPr>
          <p:cNvSpPr txBox="1"/>
          <p:nvPr/>
        </p:nvSpPr>
        <p:spPr>
          <a:xfrm>
            <a:off x="1053084" y="3163146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36C2AD-0A46-44A9-B07E-A03A9334F657}"/>
              </a:ext>
            </a:extLst>
          </p:cNvPr>
          <p:cNvSpPr txBox="1"/>
          <p:nvPr/>
        </p:nvSpPr>
        <p:spPr>
          <a:xfrm>
            <a:off x="2250948" y="3163146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798822D-BFC2-4B40-B7FF-0B28ACB3B7DD}"/>
              </a:ext>
            </a:extLst>
          </p:cNvPr>
          <p:cNvSpPr txBox="1"/>
          <p:nvPr/>
        </p:nvSpPr>
        <p:spPr>
          <a:xfrm>
            <a:off x="2638044" y="3163146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244EA22-6DE9-43E0-BE75-3CF2EB8D4AC2}"/>
              </a:ext>
            </a:extLst>
          </p:cNvPr>
          <p:cNvSpPr txBox="1"/>
          <p:nvPr/>
        </p:nvSpPr>
        <p:spPr>
          <a:xfrm>
            <a:off x="3031236" y="3163146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9E78673-4D49-48A9-93C3-53BDDED53ED1}"/>
              </a:ext>
            </a:extLst>
          </p:cNvPr>
          <p:cNvSpPr txBox="1"/>
          <p:nvPr/>
        </p:nvSpPr>
        <p:spPr>
          <a:xfrm>
            <a:off x="794652" y="4010181"/>
            <a:ext cx="3063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计数问题：</a:t>
            </a:r>
            <a:endParaRPr lang="en-US" altLang="zh-CN" dirty="0"/>
          </a:p>
          <a:p>
            <a:r>
              <a:rPr lang="zh-CN" altLang="en-US" dirty="0"/>
              <a:t>遍历原数组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500-min=5     A[5]++ = 1</a:t>
            </a:r>
          </a:p>
          <a:p>
            <a:r>
              <a:rPr lang="en-US" altLang="zh-CN" dirty="0"/>
              <a:t>495-min=0     A[0]++ = 1</a:t>
            </a:r>
          </a:p>
          <a:p>
            <a:r>
              <a:rPr lang="en-US" altLang="zh-CN" dirty="0"/>
              <a:t>498-min=3     A[3]++ = 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5D93516-73E7-451A-BDD8-311A93E4295E}"/>
              </a:ext>
            </a:extLst>
          </p:cNvPr>
          <p:cNvSpPr txBox="1"/>
          <p:nvPr/>
        </p:nvSpPr>
        <p:spPr>
          <a:xfrm>
            <a:off x="566052" y="1328327"/>
            <a:ext cx="35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3B65C50-38E7-45BA-9387-C634E1CB142D}"/>
              </a:ext>
            </a:extLst>
          </p:cNvPr>
          <p:cNvSpPr txBox="1"/>
          <p:nvPr/>
        </p:nvSpPr>
        <p:spPr>
          <a:xfrm>
            <a:off x="566052" y="3163146"/>
            <a:ext cx="35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2371293-7A6E-4F85-B317-9A3D39062D7C}"/>
              </a:ext>
            </a:extLst>
          </p:cNvPr>
          <p:cNvSpPr/>
          <p:nvPr/>
        </p:nvSpPr>
        <p:spPr>
          <a:xfrm>
            <a:off x="844296" y="5595880"/>
            <a:ext cx="3931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78A7B75-430E-48EF-99CB-5B0F2BCB9500}"/>
              </a:ext>
            </a:extLst>
          </p:cNvPr>
          <p:cNvSpPr/>
          <p:nvPr/>
        </p:nvSpPr>
        <p:spPr>
          <a:xfrm>
            <a:off x="1243584" y="5595880"/>
            <a:ext cx="3931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3CCC819-90E1-4CED-8135-61F01F81CF50}"/>
              </a:ext>
            </a:extLst>
          </p:cNvPr>
          <p:cNvSpPr/>
          <p:nvPr/>
        </p:nvSpPr>
        <p:spPr>
          <a:xfrm>
            <a:off x="1642872" y="5595880"/>
            <a:ext cx="3931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B2A9F9-1F5B-46EB-96DB-2B3513CA8189}"/>
              </a:ext>
            </a:extLst>
          </p:cNvPr>
          <p:cNvSpPr/>
          <p:nvPr/>
        </p:nvSpPr>
        <p:spPr>
          <a:xfrm>
            <a:off x="2042160" y="5595880"/>
            <a:ext cx="3931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31653E7-6169-40E1-9577-5339D5BCE706}"/>
              </a:ext>
            </a:extLst>
          </p:cNvPr>
          <p:cNvSpPr/>
          <p:nvPr/>
        </p:nvSpPr>
        <p:spPr>
          <a:xfrm>
            <a:off x="2441448" y="5595880"/>
            <a:ext cx="3931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0B6EF61-E7C8-4BEB-B475-39A73CAF30BE}"/>
              </a:ext>
            </a:extLst>
          </p:cNvPr>
          <p:cNvSpPr/>
          <p:nvPr/>
        </p:nvSpPr>
        <p:spPr>
          <a:xfrm>
            <a:off x="2834640" y="5595880"/>
            <a:ext cx="3931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3B7F927-18F0-4747-911F-983C05578343}"/>
              </a:ext>
            </a:extLst>
          </p:cNvPr>
          <p:cNvSpPr txBox="1"/>
          <p:nvPr/>
        </p:nvSpPr>
        <p:spPr>
          <a:xfrm>
            <a:off x="818388" y="6076476"/>
            <a:ext cx="240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0    1    2    3    4    5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C264DC3-5A69-4910-A8BC-EC4394289C4E}"/>
              </a:ext>
            </a:extLst>
          </p:cNvPr>
          <p:cNvSpPr txBox="1"/>
          <p:nvPr/>
        </p:nvSpPr>
        <p:spPr>
          <a:xfrm>
            <a:off x="1748256" y="5595880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F2403BB-A48C-4310-AC41-15C752D82CC9}"/>
              </a:ext>
            </a:extLst>
          </p:cNvPr>
          <p:cNvSpPr txBox="1"/>
          <p:nvPr/>
        </p:nvSpPr>
        <p:spPr>
          <a:xfrm>
            <a:off x="1355064" y="5595880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4AFF606-A0B1-4898-8F03-53E6AF24C617}"/>
              </a:ext>
            </a:extLst>
          </p:cNvPr>
          <p:cNvSpPr txBox="1"/>
          <p:nvPr/>
        </p:nvSpPr>
        <p:spPr>
          <a:xfrm>
            <a:off x="918972" y="5595880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3ECB527-F3D5-496A-B4C0-887F6F8A7B55}"/>
              </a:ext>
            </a:extLst>
          </p:cNvPr>
          <p:cNvSpPr txBox="1"/>
          <p:nvPr/>
        </p:nvSpPr>
        <p:spPr>
          <a:xfrm>
            <a:off x="2116836" y="5595880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CAA7498-B3D5-4756-BC91-B676E7B973A3}"/>
              </a:ext>
            </a:extLst>
          </p:cNvPr>
          <p:cNvSpPr txBox="1"/>
          <p:nvPr/>
        </p:nvSpPr>
        <p:spPr>
          <a:xfrm>
            <a:off x="2503932" y="5595880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65A8C19-9311-4520-A986-D2EA7E60B54A}"/>
              </a:ext>
            </a:extLst>
          </p:cNvPr>
          <p:cNvSpPr txBox="1"/>
          <p:nvPr/>
        </p:nvSpPr>
        <p:spPr>
          <a:xfrm>
            <a:off x="2897124" y="5595880"/>
            <a:ext cx="2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4B8658D-C4DD-44BF-A4EF-3730C1D162E5}"/>
              </a:ext>
            </a:extLst>
          </p:cNvPr>
          <p:cNvSpPr txBox="1"/>
          <p:nvPr/>
        </p:nvSpPr>
        <p:spPr>
          <a:xfrm>
            <a:off x="431940" y="5595880"/>
            <a:ext cx="35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BE66CB8-589E-4EB7-8837-55FFB4B13448}"/>
              </a:ext>
            </a:extLst>
          </p:cNvPr>
          <p:cNvSpPr txBox="1"/>
          <p:nvPr/>
        </p:nvSpPr>
        <p:spPr>
          <a:xfrm>
            <a:off x="4969764" y="1328327"/>
            <a:ext cx="422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覆盖原数组，排序：</a:t>
            </a:r>
            <a:endParaRPr lang="en-US" altLang="zh-CN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35B3436-C381-44E1-9BA1-1E4F43D3EC03}"/>
              </a:ext>
            </a:extLst>
          </p:cNvPr>
          <p:cNvSpPr txBox="1"/>
          <p:nvPr/>
        </p:nvSpPr>
        <p:spPr>
          <a:xfrm>
            <a:off x="4913376" y="1882986"/>
            <a:ext cx="4765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这里需要注意</a:t>
            </a:r>
            <a:endParaRPr lang="en-US" altLang="zh-CN" dirty="0"/>
          </a:p>
          <a:p>
            <a:r>
              <a:rPr lang="en-US" altLang="zh-CN" dirty="0"/>
              <a:t>0</a:t>
            </a:r>
            <a:r>
              <a:rPr lang="zh-CN" altLang="en-US" dirty="0"/>
              <a:t>位置有一个，那么</a:t>
            </a:r>
            <a:r>
              <a:rPr lang="en-US" altLang="zh-CN" dirty="0"/>
              <a:t>0</a:t>
            </a:r>
            <a:r>
              <a:rPr lang="zh-CN" altLang="en-US" dirty="0"/>
              <a:t>要</a:t>
            </a:r>
            <a:r>
              <a:rPr lang="en-US" altLang="zh-CN" dirty="0"/>
              <a:t>+min=495</a:t>
            </a:r>
            <a:r>
              <a:rPr lang="zh-CN" altLang="en-US" dirty="0"/>
              <a:t>覆盖原数组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位置有一个，那么</a:t>
            </a:r>
            <a:r>
              <a:rPr lang="en-US" altLang="zh-CN" dirty="0"/>
              <a:t>3</a:t>
            </a:r>
            <a:r>
              <a:rPr lang="zh-CN" altLang="en-US" dirty="0"/>
              <a:t>要</a:t>
            </a:r>
            <a:r>
              <a:rPr lang="en-US" altLang="zh-CN" dirty="0"/>
              <a:t>+min=498</a:t>
            </a:r>
            <a:r>
              <a:rPr lang="zh-CN" altLang="en-US" dirty="0"/>
              <a:t>覆盖原数组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位置有一个，那么</a:t>
            </a:r>
            <a:r>
              <a:rPr lang="en-US" altLang="zh-CN" dirty="0"/>
              <a:t>5</a:t>
            </a:r>
            <a:r>
              <a:rPr lang="zh-CN" altLang="en-US" dirty="0"/>
              <a:t>要</a:t>
            </a:r>
            <a:r>
              <a:rPr lang="en-US" altLang="zh-CN" dirty="0"/>
              <a:t>+min=500</a:t>
            </a:r>
            <a:r>
              <a:rPr lang="zh-CN" altLang="en-US" dirty="0"/>
              <a:t>覆盖原数组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2EF736-7D65-4E21-864E-98DC68C62A1B}"/>
              </a:ext>
            </a:extLst>
          </p:cNvPr>
          <p:cNvSpPr/>
          <p:nvPr/>
        </p:nvSpPr>
        <p:spPr>
          <a:xfrm>
            <a:off x="5506212" y="3447812"/>
            <a:ext cx="23682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BD95EE2-82DB-44F4-9315-29DC60F4D42E}"/>
              </a:ext>
            </a:extLst>
          </p:cNvPr>
          <p:cNvSpPr txBox="1"/>
          <p:nvPr/>
        </p:nvSpPr>
        <p:spPr>
          <a:xfrm>
            <a:off x="5661660" y="3447812"/>
            <a:ext cx="221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495      498     500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3C04FD1-C1DD-416B-B6A3-41A550D3F6D0}"/>
              </a:ext>
            </a:extLst>
          </p:cNvPr>
          <p:cNvSpPr txBox="1"/>
          <p:nvPr/>
        </p:nvSpPr>
        <p:spPr>
          <a:xfrm>
            <a:off x="5093856" y="3468547"/>
            <a:ext cx="35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3C6C60D-2107-4378-9672-EB51831B68E0}"/>
              </a:ext>
            </a:extLst>
          </p:cNvPr>
          <p:cNvSpPr txBox="1"/>
          <p:nvPr/>
        </p:nvSpPr>
        <p:spPr>
          <a:xfrm>
            <a:off x="5506212" y="4223111"/>
            <a:ext cx="38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排序完成！！！！</a:t>
            </a:r>
          </a:p>
        </p:txBody>
      </p:sp>
    </p:spTree>
    <p:extLst>
      <p:ext uri="{BB962C8B-B14F-4D97-AF65-F5344CB8AC3E}">
        <p14:creationId xmlns:p14="http://schemas.microsoft.com/office/powerpoint/2010/main" val="247638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90BE1E7-A2F2-4DA4-B451-41AB7DDBFE88}"/>
              </a:ext>
            </a:extLst>
          </p:cNvPr>
          <p:cNvSpPr/>
          <p:nvPr/>
        </p:nvSpPr>
        <p:spPr>
          <a:xfrm>
            <a:off x="1198483" y="1730550"/>
            <a:ext cx="6214369" cy="638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30C9820-A94B-493A-A713-15C95DFBA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66" y="797564"/>
            <a:ext cx="8596668" cy="801950"/>
          </a:xfrm>
        </p:spPr>
        <p:txBody>
          <a:bodyPr/>
          <a:lstStyle/>
          <a:p>
            <a:r>
              <a:rPr lang="zh-CN" altLang="en-US" dirty="0"/>
              <a:t>一、插入排序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AA21D6-DB4C-4476-B39A-A9675E9920E9}"/>
              </a:ext>
            </a:extLst>
          </p:cNvPr>
          <p:cNvSpPr txBox="1"/>
          <p:nvPr/>
        </p:nvSpPr>
        <p:spPr>
          <a:xfrm>
            <a:off x="5958840" y="3949997"/>
            <a:ext cx="312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>
                <a:effectLst/>
                <a:ea typeface="Calibri" panose="020F0502020204030204" pitchFamily="34" charset="0"/>
              </a:rPr>
              <a:t>9, 8,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5, 6, 4, 7, 1, 3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00AA9D-56C0-4CA6-AFB7-2C979A16B3AE}"/>
              </a:ext>
            </a:extLst>
          </p:cNvPr>
          <p:cNvSpPr txBox="1"/>
          <p:nvPr/>
        </p:nvSpPr>
        <p:spPr>
          <a:xfrm>
            <a:off x="1198484" y="1730550"/>
            <a:ext cx="621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D0016"/>
                </a:solidFill>
                <a:effectLst/>
              </a:rPr>
              <a:t>把</a:t>
            </a:r>
            <a:r>
              <a:rPr lang="zh-CN" altLang="en-US" b="1" dirty="0">
                <a:solidFill>
                  <a:srgbClr val="FF9900"/>
                </a:solidFill>
                <a:effectLst/>
              </a:rPr>
              <a:t>待排序数按其的大小插入到一个已经排好序的有序序列中，</a:t>
            </a:r>
            <a:r>
              <a:rPr lang="zh-CN" altLang="en-US" b="1" dirty="0">
                <a:solidFill>
                  <a:srgbClr val="0D0016"/>
                </a:solidFill>
                <a:effectLst/>
              </a:rPr>
              <a:t>直到所有的数插入完为止，得到一个新的有序序列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49CDAD-0C46-4BB2-9726-678D00AF7C2E}"/>
              </a:ext>
            </a:extLst>
          </p:cNvPr>
          <p:cNvSpPr txBox="1"/>
          <p:nvPr/>
        </p:nvSpPr>
        <p:spPr>
          <a:xfrm>
            <a:off x="941199" y="2882904"/>
            <a:ext cx="36931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E2C24"/>
                </a:solidFill>
                <a:effectLst/>
              </a:rPr>
              <a:t>思路</a:t>
            </a:r>
            <a:endParaRPr lang="zh-CN" altLang="en-US" b="1" dirty="0"/>
          </a:p>
          <a:p>
            <a:r>
              <a:rPr lang="zh-CN" altLang="en-US" b="1" dirty="0"/>
              <a:t>给定一组数据</a:t>
            </a:r>
            <a:r>
              <a:rPr lang="en-US" altLang="zh-CN" b="1" dirty="0"/>
              <a:t>n</a:t>
            </a:r>
            <a:r>
              <a:rPr lang="zh-CN" altLang="en-US" b="1" dirty="0"/>
              <a:t>个，</a:t>
            </a:r>
            <a:br>
              <a:rPr lang="zh-CN" altLang="en-US" b="1" dirty="0"/>
            </a:br>
            <a:endParaRPr lang="zh-CN" altLang="en-US" dirty="0"/>
          </a:p>
          <a:p>
            <a:r>
              <a:rPr lang="zh-CN" altLang="en-US" b="1" dirty="0"/>
              <a:t>从第二个开始，先排序前两个；</a:t>
            </a:r>
            <a:endParaRPr lang="zh-CN" altLang="en-US" dirty="0"/>
          </a:p>
          <a:p>
            <a:r>
              <a:rPr lang="zh-CN" altLang="en-US" b="1" dirty="0"/>
              <a:t>再从第三个开始，排序前三个；</a:t>
            </a:r>
            <a:endParaRPr lang="zh-CN" altLang="en-US" dirty="0"/>
          </a:p>
          <a:p>
            <a:r>
              <a:rPr lang="zh-CN" altLang="en-US" b="1" dirty="0"/>
              <a:t>从第四个开始，排序前四个；</a:t>
            </a:r>
            <a:endParaRPr lang="zh-CN" altLang="en-US" dirty="0"/>
          </a:p>
          <a:p>
            <a:r>
              <a:rPr lang="en-US" altLang="zh-CN" b="1" dirty="0"/>
              <a:t>……      ……</a:t>
            </a:r>
            <a:endParaRPr lang="zh-CN" altLang="en-US" dirty="0"/>
          </a:p>
          <a:p>
            <a:r>
              <a:rPr lang="zh-CN" altLang="en-US" b="1" dirty="0"/>
              <a:t>到第</a:t>
            </a:r>
            <a:r>
              <a:rPr lang="en-US" altLang="zh-CN" b="1" dirty="0"/>
              <a:t>n</a:t>
            </a:r>
            <a:r>
              <a:rPr lang="zh-CN" altLang="en-US" b="1" dirty="0"/>
              <a:t>个，排序前</a:t>
            </a:r>
            <a:r>
              <a:rPr lang="en-US" altLang="zh-CN" b="1" dirty="0"/>
              <a:t>n</a:t>
            </a:r>
            <a:r>
              <a:rPr lang="zh-CN" altLang="en-US" b="1" dirty="0"/>
              <a:t>个。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>
                <a:solidFill>
                  <a:srgbClr val="FF9900"/>
                </a:solidFill>
                <a:effectLst/>
              </a:rPr>
              <a:t>开始的数据为要插入的数据，前面的数据都为有序的数据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59DEC6-9FD3-4898-BC03-4A944910FE56}"/>
              </a:ext>
            </a:extLst>
          </p:cNvPr>
          <p:cNvSpPr txBox="1"/>
          <p:nvPr/>
        </p:nvSpPr>
        <p:spPr>
          <a:xfrm>
            <a:off x="5246963" y="3482716"/>
            <a:ext cx="71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例子</a:t>
            </a:r>
            <a:r>
              <a:rPr lang="en-US" altLang="zh-CN" dirty="0"/>
              <a:t>: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76E15B6-1066-48FC-82FC-DFECF429D704}"/>
              </a:ext>
            </a:extLst>
          </p:cNvPr>
          <p:cNvCxnSpPr/>
          <p:nvPr/>
        </p:nvCxnSpPr>
        <p:spPr>
          <a:xfrm>
            <a:off x="4714043" y="2507917"/>
            <a:ext cx="0" cy="4159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箭头: 下 13">
            <a:extLst>
              <a:ext uri="{FF2B5EF4-FFF2-40B4-BE49-F238E27FC236}">
                <a16:creationId xmlns:a16="http://schemas.microsoft.com/office/drawing/2014/main" id="{A1107D3D-CE22-4F47-ACD0-C5FB1740438E}"/>
              </a:ext>
            </a:extLst>
          </p:cNvPr>
          <p:cNvSpPr/>
          <p:nvPr/>
        </p:nvSpPr>
        <p:spPr>
          <a:xfrm flipH="1">
            <a:off x="6327904" y="3339864"/>
            <a:ext cx="82029" cy="5811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05EDCB-F364-4A86-83A5-62E15E63EF55}"/>
              </a:ext>
            </a:extLst>
          </p:cNvPr>
          <p:cNvSpPr txBox="1"/>
          <p:nvPr/>
        </p:nvSpPr>
        <p:spPr>
          <a:xfrm>
            <a:off x="5957176" y="4481120"/>
            <a:ext cx="248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8, 9</a:t>
            </a:r>
            <a:r>
              <a:rPr lang="en-US" altLang="zh-CN" dirty="0"/>
              <a:t>, 5, 6, 4, 7, 1, 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2F132DF-1727-428A-9E72-631C322129A9}"/>
              </a:ext>
            </a:extLst>
          </p:cNvPr>
          <p:cNvSpPr txBox="1"/>
          <p:nvPr/>
        </p:nvSpPr>
        <p:spPr>
          <a:xfrm>
            <a:off x="5957174" y="4473124"/>
            <a:ext cx="232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8, 9</a:t>
            </a:r>
            <a:r>
              <a:rPr lang="en-US" altLang="zh-CN" dirty="0"/>
              <a:t>, 6, 4, 7, 1, 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798FA42-E9E7-4C1E-A744-49FBCCF6BC51}"/>
              </a:ext>
            </a:extLst>
          </p:cNvPr>
          <p:cNvSpPr txBox="1"/>
          <p:nvPr/>
        </p:nvSpPr>
        <p:spPr>
          <a:xfrm>
            <a:off x="5971693" y="4467182"/>
            <a:ext cx="232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5, 6, 8, 9</a:t>
            </a:r>
            <a:r>
              <a:rPr lang="en-US" altLang="zh-CN" dirty="0"/>
              <a:t>, 4, 7, 1, 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C4A2E7-EA4C-45A2-9C96-74819C780FCA}"/>
              </a:ext>
            </a:extLst>
          </p:cNvPr>
          <p:cNvSpPr txBox="1"/>
          <p:nvPr/>
        </p:nvSpPr>
        <p:spPr>
          <a:xfrm>
            <a:off x="5971693" y="4464087"/>
            <a:ext cx="222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4, 5, 6, 8, 9</a:t>
            </a:r>
            <a:r>
              <a:rPr lang="en-US" altLang="zh-CN" dirty="0"/>
              <a:t>, 7, 1, 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A0F849C-2AB8-4F59-9F4F-6D60E49393BC}"/>
              </a:ext>
            </a:extLst>
          </p:cNvPr>
          <p:cNvSpPr txBox="1"/>
          <p:nvPr/>
        </p:nvSpPr>
        <p:spPr>
          <a:xfrm>
            <a:off x="5958376" y="4481120"/>
            <a:ext cx="248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4, 5, 6, 7, 8, 9</a:t>
            </a:r>
            <a:r>
              <a:rPr lang="en-US" altLang="zh-CN" dirty="0"/>
              <a:t>, 1, 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ADC255-04D5-4F3D-8AE9-4090B57BA10F}"/>
              </a:ext>
            </a:extLst>
          </p:cNvPr>
          <p:cNvSpPr txBox="1"/>
          <p:nvPr/>
        </p:nvSpPr>
        <p:spPr>
          <a:xfrm>
            <a:off x="5971405" y="4468929"/>
            <a:ext cx="222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1, 4, 5, 6, 7, 8, 9</a:t>
            </a:r>
            <a:r>
              <a:rPr lang="en-US" altLang="zh-CN" dirty="0"/>
              <a:t>, 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9984D73-4D35-4F86-9565-2EFEF6CAA48B}"/>
              </a:ext>
            </a:extLst>
          </p:cNvPr>
          <p:cNvSpPr txBox="1"/>
          <p:nvPr/>
        </p:nvSpPr>
        <p:spPr>
          <a:xfrm>
            <a:off x="5971405" y="4471027"/>
            <a:ext cx="232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1, 3, 4, 5, 6, 7, 8, 9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56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0.02304 -0.0004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04 -0.00046 L 0.04414 0.0011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14 0.00116 L 0.06927 0.0011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27 0.00116 L 0.09153 -0.0004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53 -0.00046 L 0.11497 0.0011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97 0.00116 L 0.13372 0.0011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5" grpId="0"/>
      <p:bldP spid="15" grpId="1"/>
      <p:bldP spid="15" grpId="2"/>
      <p:bldP spid="15" grpId="3"/>
      <p:bldP spid="20" grpId="0"/>
      <p:bldP spid="20" grpId="1"/>
      <p:bldP spid="20" grpId="2"/>
      <p:bldP spid="20" grpId="3"/>
      <p:bldP spid="21" grpId="0"/>
      <p:bldP spid="21" grpId="1"/>
      <p:bldP spid="21" grpId="2"/>
      <p:bldP spid="21" grpId="3"/>
      <p:bldP spid="22" grpId="0"/>
      <p:bldP spid="22" grpId="1"/>
      <p:bldP spid="22" grpId="2"/>
      <p:bldP spid="22" grpId="3"/>
      <p:bldP spid="23" grpId="0"/>
      <p:bldP spid="23" grpId="1"/>
      <p:bldP spid="23" grpId="2"/>
      <p:bldP spid="23" grpId="3"/>
      <p:bldP spid="24" grpId="0"/>
      <p:bldP spid="24" grpId="1"/>
      <p:bldP spid="24" grpId="2"/>
      <p:bldP spid="24" grpId="3"/>
      <p:bldP spid="25" grpId="0"/>
      <p:bldP spid="2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AB7DCB4-5350-425F-AF51-88DA829C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8064"/>
            <a:ext cx="8596668" cy="132080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直接插入排序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516E1A-3E4C-44CE-95B8-F338F03C29E4}"/>
              </a:ext>
            </a:extLst>
          </p:cNvPr>
          <p:cNvSpPr txBox="1"/>
          <p:nvPr/>
        </p:nvSpPr>
        <p:spPr>
          <a:xfrm>
            <a:off x="960109" y="1668266"/>
            <a:ext cx="2560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排序思想</a:t>
            </a:r>
            <a:r>
              <a:rPr lang="en-US" altLang="zh-CN" dirty="0"/>
              <a:t>:</a:t>
            </a:r>
          </a:p>
          <a:p>
            <a:endParaRPr lang="en-US" altLang="zh-CN" sz="1800" dirty="0">
              <a:effectLst/>
              <a:ea typeface="Calibri" panose="020F0502020204030204" pitchFamily="34" charset="0"/>
            </a:endParaRPr>
          </a:p>
          <a:p>
            <a:r>
              <a:rPr lang="zh-CN" altLang="zh-CN" sz="1800" dirty="0">
                <a:effectLst/>
                <a:ea typeface="Calibri" panose="020F0502020204030204" pitchFamily="34" charset="0"/>
              </a:rPr>
              <a:t>9, 8,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5, 6, 4, 7, 1, 3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E6007633-A33F-4500-BB03-74C73C79962F}"/>
              </a:ext>
            </a:extLst>
          </p:cNvPr>
          <p:cNvSpPr/>
          <p:nvPr/>
        </p:nvSpPr>
        <p:spPr>
          <a:xfrm rot="10800000" flipH="1">
            <a:off x="1344424" y="2577997"/>
            <a:ext cx="82029" cy="5811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665B94-BA41-4829-A278-D3D170789E11}"/>
              </a:ext>
            </a:extLst>
          </p:cNvPr>
          <p:cNvSpPr txBox="1"/>
          <p:nvPr/>
        </p:nvSpPr>
        <p:spPr>
          <a:xfrm>
            <a:off x="677334" y="3190974"/>
            <a:ext cx="25603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</a:t>
            </a:r>
            <a:r>
              <a:rPr lang="en-US" altLang="zh-CN" dirty="0">
                <a:solidFill>
                  <a:srgbClr val="FF0000"/>
                </a:solidFill>
              </a:rPr>
              <a:t>num</a:t>
            </a:r>
            <a:r>
              <a:rPr lang="zh-CN" altLang="en-US" dirty="0">
                <a:solidFill>
                  <a:srgbClr val="FF0000"/>
                </a:solidFill>
              </a:rPr>
              <a:t>保存插入值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/>
              <a:t>，</a:t>
            </a:r>
            <a:r>
              <a:rPr lang="en-US" altLang="zh-CN" dirty="0"/>
              <a:t>8&lt;9,9</a:t>
            </a:r>
            <a:r>
              <a:rPr lang="zh-CN" altLang="en-US" dirty="0"/>
              <a:t>向后覆盖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9,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5,</a:t>
            </a:r>
            <a:r>
              <a:rPr lang="zh-CN" altLang="en-US" dirty="0"/>
              <a:t>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6, 4, 7, 1, 3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  <a:p>
            <a:endParaRPr lang="en-US" altLang="zh-CN" dirty="0"/>
          </a:p>
          <a:p>
            <a:r>
              <a:rPr lang="zh-CN" altLang="en-US" dirty="0"/>
              <a:t>将第一个值替换为</a:t>
            </a:r>
            <a:r>
              <a:rPr lang="en-US" altLang="zh-CN" dirty="0"/>
              <a:t>num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8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5,</a:t>
            </a:r>
            <a:r>
              <a:rPr lang="zh-CN" altLang="en-US" dirty="0"/>
              <a:t>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6, 4, 7, 1, 3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73FC95-435A-4EA7-BFD4-8BA6B14227B3}"/>
              </a:ext>
            </a:extLst>
          </p:cNvPr>
          <p:cNvSpPr txBox="1"/>
          <p:nvPr/>
        </p:nvSpPr>
        <p:spPr>
          <a:xfrm>
            <a:off x="5054577" y="2989806"/>
            <a:ext cx="25603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变量</a:t>
            </a:r>
            <a:r>
              <a:rPr lang="en-US" altLang="zh-CN" dirty="0">
                <a:solidFill>
                  <a:srgbClr val="FF0000"/>
                </a:solidFill>
              </a:rPr>
              <a:t>num</a:t>
            </a:r>
            <a:r>
              <a:rPr lang="zh-CN" altLang="en-US" dirty="0">
                <a:solidFill>
                  <a:srgbClr val="FF0000"/>
                </a:solidFill>
              </a:rPr>
              <a:t>保存插入值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/>
              <a:t>，</a:t>
            </a:r>
            <a:r>
              <a:rPr lang="en-US" altLang="zh-CN" dirty="0"/>
              <a:t>7&lt;9,9</a:t>
            </a:r>
            <a:r>
              <a:rPr lang="zh-CN" altLang="en-US" dirty="0"/>
              <a:t>向后覆盖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4, 5, 6, 8, 9, 9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, 1, 3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  <a:p>
            <a:endParaRPr lang="en-US" altLang="zh-CN" sz="1800" dirty="0">
              <a:effectLst/>
              <a:ea typeface="Calibri" panose="020F0502020204030204" pitchFamily="34" charset="0"/>
            </a:endParaRPr>
          </a:p>
          <a:p>
            <a:r>
              <a:rPr lang="en-US" altLang="zh-CN" dirty="0"/>
              <a:t>7&lt;8,8</a:t>
            </a:r>
            <a:r>
              <a:rPr lang="zh-CN" altLang="en-US" dirty="0"/>
              <a:t>向后覆盖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4, 5, 6, 8, 8, 9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, 1, 3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  <a:p>
            <a:endParaRPr lang="en-US" altLang="zh-CN" dirty="0">
              <a:ea typeface="Calibri" panose="020F0502020204030204" pitchFamily="34" charset="0"/>
            </a:endParaRPr>
          </a:p>
          <a:p>
            <a:r>
              <a:rPr lang="en-US" altLang="zh-CN" dirty="0"/>
              <a:t>7&gt;6,</a:t>
            </a:r>
            <a:r>
              <a:rPr lang="zh-CN" altLang="en-US" dirty="0"/>
              <a:t>停止覆盖，将</a:t>
            </a:r>
            <a:r>
              <a:rPr lang="en-US" altLang="zh-CN" dirty="0"/>
              <a:t>8</a:t>
            </a:r>
            <a:r>
              <a:rPr lang="zh-CN" altLang="en-US" dirty="0"/>
              <a:t>替换为</a:t>
            </a:r>
            <a:r>
              <a:rPr lang="en-US" altLang="zh-CN" dirty="0"/>
              <a:t>num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4, 5, 6, </a:t>
            </a:r>
            <a:r>
              <a:rPr lang="en-US" altLang="zh-CN" dirty="0">
                <a:solidFill>
                  <a:srgbClr val="0070C0"/>
                </a:solidFill>
              </a:rPr>
              <a:t>7</a:t>
            </a:r>
            <a:r>
              <a:rPr lang="en-US" altLang="zh-CN" dirty="0">
                <a:solidFill>
                  <a:srgbClr val="FF0000"/>
                </a:solidFill>
              </a:rPr>
              <a:t>, 8, 9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, 1, 3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5546F9-2277-429E-A413-C06B839744A3}"/>
              </a:ext>
            </a:extLst>
          </p:cNvPr>
          <p:cNvSpPr txBox="1"/>
          <p:nvPr/>
        </p:nvSpPr>
        <p:spPr>
          <a:xfrm>
            <a:off x="5054577" y="2008937"/>
            <a:ext cx="268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4, 5, 6, 8, 9</a:t>
            </a:r>
            <a:r>
              <a:rPr lang="en-US" altLang="zh-CN" dirty="0"/>
              <a:t>, 7, 1, 3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35671220-7CC8-4AAF-9F79-367D901163EB}"/>
              </a:ext>
            </a:extLst>
          </p:cNvPr>
          <p:cNvSpPr/>
          <p:nvPr/>
        </p:nvSpPr>
        <p:spPr>
          <a:xfrm rot="10800000" flipH="1">
            <a:off x="6527028" y="2376829"/>
            <a:ext cx="82029" cy="5811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8304966-8D39-4B28-872B-C74D30DE8064}"/>
              </a:ext>
            </a:extLst>
          </p:cNvPr>
          <p:cNvCxnSpPr>
            <a:cxnSpLocks/>
          </p:cNvCxnSpPr>
          <p:nvPr/>
        </p:nvCxnSpPr>
        <p:spPr>
          <a:xfrm>
            <a:off x="3237665" y="4105656"/>
            <a:ext cx="14989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86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DB6460A-EF45-4C05-B360-61B4BF9E1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916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希尔排序</a:t>
            </a:r>
            <a:r>
              <a:rPr lang="en-US" altLang="zh-CN" dirty="0"/>
              <a:t>( </a:t>
            </a:r>
            <a:r>
              <a:rPr lang="zh-CN" altLang="en-US" dirty="0"/>
              <a:t>缩小增量排序 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D45479-FB4C-437D-8EC8-8D513BD89B51}"/>
              </a:ext>
            </a:extLst>
          </p:cNvPr>
          <p:cNvSpPr txBox="1"/>
          <p:nvPr/>
        </p:nvSpPr>
        <p:spPr>
          <a:xfrm>
            <a:off x="404346" y="1892808"/>
            <a:ext cx="95991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先选定一个整数，把待排序文件分组，间隔为这个整数的分为一组，对每一组的数据进行排序；</a:t>
            </a:r>
            <a:br>
              <a:rPr lang="zh-CN" altLang="en-US" b="1" dirty="0"/>
            </a:br>
            <a:endParaRPr lang="zh-CN" altLang="en-US" dirty="0"/>
          </a:p>
          <a:p>
            <a:r>
              <a:rPr lang="zh-CN" altLang="en-US" b="1" dirty="0"/>
              <a:t>减小这个整数，再分组进行排序；</a:t>
            </a:r>
            <a:br>
              <a:rPr lang="zh-CN" altLang="en-US" b="1" dirty="0"/>
            </a:br>
            <a:endParaRPr lang="zh-CN" altLang="en-US" dirty="0"/>
          </a:p>
          <a:p>
            <a:r>
              <a:rPr lang="zh-CN" altLang="en-US" b="1" dirty="0"/>
              <a:t>当这个整数为</a:t>
            </a:r>
            <a:r>
              <a:rPr lang="en-US" altLang="zh-CN" b="1" dirty="0"/>
              <a:t>1</a:t>
            </a:r>
            <a:r>
              <a:rPr lang="zh-CN" altLang="en-US" b="1" dirty="0"/>
              <a:t>时，再分组进行排序，结束排序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  <a:p>
            <a:r>
              <a:rPr lang="zh-CN" altLang="en-US" b="1" dirty="0">
                <a:solidFill>
                  <a:srgbClr val="FF9900"/>
                </a:solidFill>
                <a:effectLst/>
              </a:rPr>
              <a:t>最后一次整数为</a:t>
            </a:r>
            <a:r>
              <a:rPr lang="en-US" altLang="zh-CN" b="1" dirty="0">
                <a:solidFill>
                  <a:srgbClr val="FF9900"/>
                </a:solidFill>
                <a:effectLst/>
              </a:rPr>
              <a:t>1</a:t>
            </a:r>
            <a:r>
              <a:rPr lang="zh-CN" altLang="en-US" b="1" dirty="0">
                <a:solidFill>
                  <a:srgbClr val="FF9900"/>
                </a:solidFill>
                <a:effectLst/>
              </a:rPr>
              <a:t>时，排序相当于时一层直接选择排序</a:t>
            </a:r>
            <a:endParaRPr lang="zh-CN" altLang="en-US" dirty="0"/>
          </a:p>
          <a:p>
            <a:r>
              <a:rPr lang="zh-CN" altLang="en-US" b="1" dirty="0">
                <a:solidFill>
                  <a:srgbClr val="FF9900"/>
                </a:solidFill>
                <a:effectLst/>
              </a:rPr>
              <a:t>前面进行多次分组排序是为了让数据愈加有序（预排序过程）</a:t>
            </a:r>
            <a:br>
              <a:rPr lang="zh-CN" altLang="en-US" b="1" dirty="0">
                <a:solidFill>
                  <a:srgbClr val="FF9900"/>
                </a:solidFill>
                <a:effectLst/>
              </a:rPr>
            </a:br>
            <a:endParaRPr lang="zh-CN" altLang="en-US" dirty="0"/>
          </a:p>
          <a:p>
            <a:r>
              <a:rPr lang="zh-CN" altLang="en-US" b="1" dirty="0">
                <a:solidFill>
                  <a:srgbClr val="FF9900"/>
                </a:solidFill>
                <a:effectLst/>
              </a:rPr>
              <a:t>数据越有序，直接插入排序算法的时间效率越高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79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C689CA-264C-42B3-BCE4-4D9AD6B18FDB}"/>
              </a:ext>
            </a:extLst>
          </p:cNvPr>
          <p:cNvSpPr txBox="1"/>
          <p:nvPr/>
        </p:nvSpPr>
        <p:spPr>
          <a:xfrm>
            <a:off x="338329" y="603717"/>
            <a:ext cx="356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</a:t>
            </a:r>
            <a:r>
              <a:rPr lang="en-US" altLang="zh-CN" dirty="0"/>
              <a:t>: </a:t>
            </a:r>
            <a:r>
              <a:rPr lang="zh-CN" altLang="en-US" dirty="0">
                <a:solidFill>
                  <a:srgbClr val="FF0000"/>
                </a:solidFill>
              </a:rPr>
              <a:t>设整数</a:t>
            </a:r>
            <a:r>
              <a:rPr lang="en-US" altLang="zh-CN" dirty="0">
                <a:solidFill>
                  <a:srgbClr val="FF0000"/>
                </a:solidFill>
              </a:rPr>
              <a:t>gap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  <a:p>
            <a:endParaRPr lang="en-US" altLang="zh-CN" dirty="0"/>
          </a:p>
          <a:p>
            <a:r>
              <a:rPr lang="en-US" altLang="zh-CN" dirty="0"/>
              <a:t>           9   8   5   6   4   7   1   3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52377FF-6B41-438E-8938-27E2C1023149}"/>
              </a:ext>
            </a:extLst>
          </p:cNvPr>
          <p:cNvCxnSpPr>
            <a:cxnSpLocks/>
          </p:cNvCxnSpPr>
          <p:nvPr/>
        </p:nvCxnSpPr>
        <p:spPr>
          <a:xfrm>
            <a:off x="1225297" y="1776984"/>
            <a:ext cx="131673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2D5BA92-C1D0-4AAB-88E5-156AFF8ED935}"/>
              </a:ext>
            </a:extLst>
          </p:cNvPr>
          <p:cNvCxnSpPr/>
          <p:nvPr/>
        </p:nvCxnSpPr>
        <p:spPr>
          <a:xfrm flipV="1">
            <a:off x="1225297" y="1426464"/>
            <a:ext cx="0" cy="329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282879F-E322-4AC5-BADB-002184A25B4E}"/>
              </a:ext>
            </a:extLst>
          </p:cNvPr>
          <p:cNvCxnSpPr/>
          <p:nvPr/>
        </p:nvCxnSpPr>
        <p:spPr>
          <a:xfrm flipV="1">
            <a:off x="2542033" y="1426464"/>
            <a:ext cx="0" cy="329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4261A52-A169-404C-ABC7-DE1CEE31B08C}"/>
              </a:ext>
            </a:extLst>
          </p:cNvPr>
          <p:cNvCxnSpPr>
            <a:cxnSpLocks/>
          </p:cNvCxnSpPr>
          <p:nvPr/>
        </p:nvCxnSpPr>
        <p:spPr>
          <a:xfrm>
            <a:off x="1563625" y="2002536"/>
            <a:ext cx="1316736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0A5A8A9-8214-4FDA-A5A7-EFD1DF7F73E2}"/>
              </a:ext>
            </a:extLst>
          </p:cNvPr>
          <p:cNvCxnSpPr>
            <a:cxnSpLocks/>
          </p:cNvCxnSpPr>
          <p:nvPr/>
        </p:nvCxnSpPr>
        <p:spPr>
          <a:xfrm flipV="1">
            <a:off x="1563625" y="1481328"/>
            <a:ext cx="0" cy="52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8538478-561A-4435-8C4E-7E1AB46C0EB9}"/>
              </a:ext>
            </a:extLst>
          </p:cNvPr>
          <p:cNvCxnSpPr>
            <a:cxnSpLocks/>
          </p:cNvCxnSpPr>
          <p:nvPr/>
        </p:nvCxnSpPr>
        <p:spPr>
          <a:xfrm flipV="1">
            <a:off x="2880361" y="1481328"/>
            <a:ext cx="0" cy="52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C73761C-B7EA-4CE0-8E8F-E770793D4EE3}"/>
              </a:ext>
            </a:extLst>
          </p:cNvPr>
          <p:cNvCxnSpPr>
            <a:cxnSpLocks/>
          </p:cNvCxnSpPr>
          <p:nvPr/>
        </p:nvCxnSpPr>
        <p:spPr>
          <a:xfrm>
            <a:off x="1883665" y="2212848"/>
            <a:ext cx="13167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1EAFC2D-57CF-4AD8-B2FF-8A03AF45F30E}"/>
              </a:ext>
            </a:extLst>
          </p:cNvPr>
          <p:cNvCxnSpPr>
            <a:cxnSpLocks/>
          </p:cNvCxnSpPr>
          <p:nvPr/>
        </p:nvCxnSpPr>
        <p:spPr>
          <a:xfrm flipV="1">
            <a:off x="1883665" y="1453896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C35CCD9-6A89-44E7-9FC6-E876B77CE6B1}"/>
              </a:ext>
            </a:extLst>
          </p:cNvPr>
          <p:cNvCxnSpPr>
            <a:cxnSpLocks/>
          </p:cNvCxnSpPr>
          <p:nvPr/>
        </p:nvCxnSpPr>
        <p:spPr>
          <a:xfrm flipV="1">
            <a:off x="3200401" y="1453896"/>
            <a:ext cx="0" cy="758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302D5B1-4722-4A2A-B0CB-B18C7B059BF5}"/>
              </a:ext>
            </a:extLst>
          </p:cNvPr>
          <p:cNvCxnSpPr>
            <a:cxnSpLocks/>
          </p:cNvCxnSpPr>
          <p:nvPr/>
        </p:nvCxnSpPr>
        <p:spPr>
          <a:xfrm>
            <a:off x="2221993" y="2368296"/>
            <a:ext cx="131673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220E772-749C-421E-A64E-6EBC0BBC2997}"/>
              </a:ext>
            </a:extLst>
          </p:cNvPr>
          <p:cNvCxnSpPr>
            <a:cxnSpLocks/>
          </p:cNvCxnSpPr>
          <p:nvPr/>
        </p:nvCxnSpPr>
        <p:spPr>
          <a:xfrm flipV="1">
            <a:off x="2221993" y="1490472"/>
            <a:ext cx="0" cy="886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3AE9CD0-5E34-4344-AB82-67295C047E72}"/>
              </a:ext>
            </a:extLst>
          </p:cNvPr>
          <p:cNvCxnSpPr>
            <a:cxnSpLocks/>
          </p:cNvCxnSpPr>
          <p:nvPr/>
        </p:nvCxnSpPr>
        <p:spPr>
          <a:xfrm flipV="1">
            <a:off x="3538729" y="1481328"/>
            <a:ext cx="0" cy="896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997FD081-DEAB-4654-A78B-08483C532ADF}"/>
              </a:ext>
            </a:extLst>
          </p:cNvPr>
          <p:cNvSpPr txBox="1"/>
          <p:nvPr/>
        </p:nvSpPr>
        <p:spPr>
          <a:xfrm>
            <a:off x="338329" y="2636017"/>
            <a:ext cx="412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第一组为：</a:t>
            </a:r>
            <a:r>
              <a:rPr lang="en-US" altLang="zh-CN" dirty="0"/>
              <a:t>9   4      </a:t>
            </a:r>
            <a:r>
              <a:rPr lang="zh-CN" altLang="en-US" dirty="0"/>
              <a:t>排序后为：</a:t>
            </a:r>
            <a:r>
              <a:rPr lang="en-US" altLang="zh-CN" dirty="0"/>
              <a:t>4   9</a:t>
            </a:r>
          </a:p>
          <a:p>
            <a:r>
              <a:rPr lang="zh-CN" altLang="en-US" dirty="0"/>
              <a:t>第二组为：</a:t>
            </a:r>
            <a:r>
              <a:rPr lang="en-US" altLang="zh-CN" dirty="0"/>
              <a:t>8   7      </a:t>
            </a:r>
            <a:r>
              <a:rPr lang="zh-CN" altLang="en-US" dirty="0"/>
              <a:t>排序后为：</a:t>
            </a:r>
            <a:r>
              <a:rPr lang="en-US" altLang="zh-CN" dirty="0"/>
              <a:t>7   8</a:t>
            </a:r>
          </a:p>
          <a:p>
            <a:r>
              <a:rPr lang="zh-CN" altLang="en-US" dirty="0"/>
              <a:t>第三组为：</a:t>
            </a:r>
            <a:r>
              <a:rPr lang="en-US" altLang="zh-CN" dirty="0"/>
              <a:t>5   1      </a:t>
            </a:r>
            <a:r>
              <a:rPr lang="zh-CN" altLang="en-US" dirty="0"/>
              <a:t>排序后为：</a:t>
            </a:r>
            <a:r>
              <a:rPr lang="en-US" altLang="zh-CN" dirty="0"/>
              <a:t>1   5</a:t>
            </a:r>
          </a:p>
          <a:p>
            <a:r>
              <a:rPr lang="zh-CN" altLang="en-US" dirty="0"/>
              <a:t>第四组为：</a:t>
            </a:r>
            <a:r>
              <a:rPr lang="en-US" altLang="zh-CN" dirty="0"/>
              <a:t>6   3      </a:t>
            </a:r>
            <a:r>
              <a:rPr lang="zh-CN" altLang="en-US" dirty="0"/>
              <a:t>排序后为：</a:t>
            </a:r>
            <a:r>
              <a:rPr lang="en-US" altLang="zh-CN" dirty="0"/>
              <a:t>3   6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428DBA0-99A3-4F32-B438-3B5ACEB25110}"/>
              </a:ext>
            </a:extLst>
          </p:cNvPr>
          <p:cNvSpPr txBox="1"/>
          <p:nvPr/>
        </p:nvSpPr>
        <p:spPr>
          <a:xfrm>
            <a:off x="180023" y="4422516"/>
            <a:ext cx="540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排好后：</a:t>
            </a:r>
            <a:r>
              <a:rPr lang="en-US" altLang="zh-CN" dirty="0">
                <a:solidFill>
                  <a:srgbClr val="0070C0"/>
                </a:solidFill>
              </a:rPr>
              <a:t>4   7   1   3   9   8   5   6    </a:t>
            </a:r>
            <a:r>
              <a:rPr lang="zh-CN" altLang="en-US" dirty="0">
                <a:solidFill>
                  <a:srgbClr val="FF0000"/>
                </a:solidFill>
              </a:rPr>
              <a:t>令</a:t>
            </a:r>
            <a:r>
              <a:rPr lang="en-US" altLang="zh-CN" dirty="0">
                <a:solidFill>
                  <a:srgbClr val="FF0000"/>
                </a:solidFill>
              </a:rPr>
              <a:t>gap=gap/2=2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8E2117A-C2B7-4AC3-9E39-F9A702902C2A}"/>
              </a:ext>
            </a:extLst>
          </p:cNvPr>
          <p:cNvCxnSpPr>
            <a:cxnSpLocks/>
          </p:cNvCxnSpPr>
          <p:nvPr/>
        </p:nvCxnSpPr>
        <p:spPr>
          <a:xfrm>
            <a:off x="1246443" y="5038289"/>
            <a:ext cx="6400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68A8FBA-A85B-4D25-8C00-7BFE678638E8}"/>
              </a:ext>
            </a:extLst>
          </p:cNvPr>
          <p:cNvCxnSpPr>
            <a:cxnSpLocks/>
          </p:cNvCxnSpPr>
          <p:nvPr/>
        </p:nvCxnSpPr>
        <p:spPr>
          <a:xfrm flipV="1">
            <a:off x="1246443" y="4791848"/>
            <a:ext cx="0" cy="260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D266D83-DEFD-4484-B3F1-2E342AF844B9}"/>
              </a:ext>
            </a:extLst>
          </p:cNvPr>
          <p:cNvCxnSpPr>
            <a:cxnSpLocks/>
          </p:cNvCxnSpPr>
          <p:nvPr/>
        </p:nvCxnSpPr>
        <p:spPr>
          <a:xfrm flipV="1">
            <a:off x="1904811" y="4785305"/>
            <a:ext cx="0" cy="25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15310E5-0ED9-451E-BE44-FDB44B5A8421}"/>
              </a:ext>
            </a:extLst>
          </p:cNvPr>
          <p:cNvCxnSpPr>
            <a:cxnSpLocks/>
          </p:cNvCxnSpPr>
          <p:nvPr/>
        </p:nvCxnSpPr>
        <p:spPr>
          <a:xfrm>
            <a:off x="1566483" y="5221169"/>
            <a:ext cx="64008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6AE9B61-0EA1-42FB-821B-651FCABAEEFA}"/>
              </a:ext>
            </a:extLst>
          </p:cNvPr>
          <p:cNvCxnSpPr>
            <a:cxnSpLocks/>
          </p:cNvCxnSpPr>
          <p:nvPr/>
        </p:nvCxnSpPr>
        <p:spPr>
          <a:xfrm flipH="1" flipV="1">
            <a:off x="1557339" y="4809689"/>
            <a:ext cx="13716" cy="411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CF1ACF8-662A-4A4C-9887-3F2046449ACF}"/>
              </a:ext>
            </a:extLst>
          </p:cNvPr>
          <p:cNvCxnSpPr>
            <a:cxnSpLocks/>
          </p:cNvCxnSpPr>
          <p:nvPr/>
        </p:nvCxnSpPr>
        <p:spPr>
          <a:xfrm flipH="1" flipV="1">
            <a:off x="2215707" y="4791848"/>
            <a:ext cx="9144" cy="411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39556F0D-069C-49D2-9D97-70E9A0E1DD82}"/>
              </a:ext>
            </a:extLst>
          </p:cNvPr>
          <p:cNvCxnSpPr>
            <a:cxnSpLocks/>
          </p:cNvCxnSpPr>
          <p:nvPr/>
        </p:nvCxnSpPr>
        <p:spPr>
          <a:xfrm>
            <a:off x="1904811" y="5026097"/>
            <a:ext cx="6400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527EA5A-CC55-4DDE-A83E-44AE0E92A61A}"/>
              </a:ext>
            </a:extLst>
          </p:cNvPr>
          <p:cNvCxnSpPr>
            <a:cxnSpLocks/>
          </p:cNvCxnSpPr>
          <p:nvPr/>
        </p:nvCxnSpPr>
        <p:spPr>
          <a:xfrm flipV="1">
            <a:off x="1904811" y="4779656"/>
            <a:ext cx="0" cy="260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23A330D5-E2E6-49BE-844B-69F73BF8493C}"/>
              </a:ext>
            </a:extLst>
          </p:cNvPr>
          <p:cNvCxnSpPr>
            <a:cxnSpLocks/>
          </p:cNvCxnSpPr>
          <p:nvPr/>
        </p:nvCxnSpPr>
        <p:spPr>
          <a:xfrm flipV="1">
            <a:off x="2563179" y="4773113"/>
            <a:ext cx="0" cy="25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1C710D23-0D7A-4C06-B431-AEA7889DB119}"/>
              </a:ext>
            </a:extLst>
          </p:cNvPr>
          <p:cNvCxnSpPr>
            <a:cxnSpLocks/>
          </p:cNvCxnSpPr>
          <p:nvPr/>
        </p:nvCxnSpPr>
        <p:spPr>
          <a:xfrm>
            <a:off x="2563179" y="5004761"/>
            <a:ext cx="6400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5532D846-654F-43B9-82C5-D4CC6265F89F}"/>
              </a:ext>
            </a:extLst>
          </p:cNvPr>
          <p:cNvCxnSpPr>
            <a:cxnSpLocks/>
          </p:cNvCxnSpPr>
          <p:nvPr/>
        </p:nvCxnSpPr>
        <p:spPr>
          <a:xfrm flipV="1">
            <a:off x="2563179" y="4758320"/>
            <a:ext cx="0" cy="260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5D66B5F7-AE9B-4D78-994B-AD6AF6DD2D64}"/>
              </a:ext>
            </a:extLst>
          </p:cNvPr>
          <p:cNvCxnSpPr>
            <a:cxnSpLocks/>
          </p:cNvCxnSpPr>
          <p:nvPr/>
        </p:nvCxnSpPr>
        <p:spPr>
          <a:xfrm flipV="1">
            <a:off x="3221547" y="4751777"/>
            <a:ext cx="0" cy="25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827DE57-6344-427D-8806-D3BA37498556}"/>
              </a:ext>
            </a:extLst>
          </p:cNvPr>
          <p:cNvCxnSpPr>
            <a:cxnSpLocks/>
          </p:cNvCxnSpPr>
          <p:nvPr/>
        </p:nvCxnSpPr>
        <p:spPr>
          <a:xfrm>
            <a:off x="2224851" y="5221169"/>
            <a:ext cx="64008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310C3B0-B0B7-4C7D-AF28-11DB26FE0517}"/>
              </a:ext>
            </a:extLst>
          </p:cNvPr>
          <p:cNvCxnSpPr>
            <a:cxnSpLocks/>
          </p:cNvCxnSpPr>
          <p:nvPr/>
        </p:nvCxnSpPr>
        <p:spPr>
          <a:xfrm flipV="1">
            <a:off x="2224851" y="4809689"/>
            <a:ext cx="0" cy="425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4EB95D9-8E3A-486A-9B62-FE91DD5171A4}"/>
              </a:ext>
            </a:extLst>
          </p:cNvPr>
          <p:cNvCxnSpPr>
            <a:cxnSpLocks/>
            <a:endCxn id="54" idx="2"/>
          </p:cNvCxnSpPr>
          <p:nvPr/>
        </p:nvCxnSpPr>
        <p:spPr>
          <a:xfrm flipH="1" flipV="1">
            <a:off x="2880361" y="4791848"/>
            <a:ext cx="2858" cy="429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6E93B6CD-D8CA-4FB4-8072-1AD5CBE26C15}"/>
              </a:ext>
            </a:extLst>
          </p:cNvPr>
          <p:cNvCxnSpPr>
            <a:cxnSpLocks/>
          </p:cNvCxnSpPr>
          <p:nvPr/>
        </p:nvCxnSpPr>
        <p:spPr>
          <a:xfrm>
            <a:off x="2880361" y="5199833"/>
            <a:ext cx="64008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22969C6-7850-41E2-94CE-3F5E75536986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2880361" y="4791848"/>
            <a:ext cx="0" cy="422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A9C588B9-C49D-4399-B690-F3123A119C88}"/>
              </a:ext>
            </a:extLst>
          </p:cNvPr>
          <p:cNvCxnSpPr>
            <a:cxnSpLocks/>
          </p:cNvCxnSpPr>
          <p:nvPr/>
        </p:nvCxnSpPr>
        <p:spPr>
          <a:xfrm flipV="1">
            <a:off x="3538729" y="4791848"/>
            <a:ext cx="0" cy="407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E7DA5A5-2A3A-493A-A206-9B795E61F89C}"/>
              </a:ext>
            </a:extLst>
          </p:cNvPr>
          <p:cNvSpPr txBox="1"/>
          <p:nvPr/>
        </p:nvSpPr>
        <p:spPr>
          <a:xfrm>
            <a:off x="505779" y="5586929"/>
            <a:ext cx="4855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第一组为：</a:t>
            </a:r>
            <a:r>
              <a:rPr lang="en-US" altLang="zh-CN" dirty="0"/>
              <a:t>4   1   9   5   </a:t>
            </a:r>
            <a:r>
              <a:rPr lang="zh-CN" altLang="en-US" dirty="0"/>
              <a:t>排序后：</a:t>
            </a:r>
            <a:r>
              <a:rPr lang="en-US" altLang="zh-CN" dirty="0"/>
              <a:t>1   4   5   9</a:t>
            </a:r>
          </a:p>
          <a:p>
            <a:r>
              <a:rPr lang="zh-CN" altLang="en-US" dirty="0"/>
              <a:t>第二组为：</a:t>
            </a:r>
            <a:r>
              <a:rPr lang="en-US" altLang="zh-CN" dirty="0"/>
              <a:t>7   3   8   6   </a:t>
            </a:r>
            <a:r>
              <a:rPr lang="zh-CN" altLang="en-US" dirty="0"/>
              <a:t>排序后：</a:t>
            </a:r>
            <a:r>
              <a:rPr lang="en-US" altLang="zh-CN" dirty="0"/>
              <a:t>3   6   7   8</a:t>
            </a:r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E6B5B056-038E-48B5-9CC8-B571FB36DDE8}"/>
              </a:ext>
            </a:extLst>
          </p:cNvPr>
          <p:cNvSpPr txBox="1"/>
          <p:nvPr/>
        </p:nvSpPr>
        <p:spPr>
          <a:xfrm>
            <a:off x="5779008" y="1269230"/>
            <a:ext cx="540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排好后：</a:t>
            </a:r>
            <a:r>
              <a:rPr lang="en-US" altLang="zh-CN" dirty="0"/>
              <a:t>1   3   4   6   5   7   9   8   </a:t>
            </a:r>
            <a:r>
              <a:rPr lang="zh-CN" altLang="en-US" dirty="0">
                <a:solidFill>
                  <a:srgbClr val="FF0000"/>
                </a:solidFill>
              </a:rPr>
              <a:t>令</a:t>
            </a:r>
            <a:r>
              <a:rPr lang="en-US" altLang="zh-CN" dirty="0">
                <a:solidFill>
                  <a:srgbClr val="FF0000"/>
                </a:solidFill>
              </a:rPr>
              <a:t>gap=gap/2=1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9CF4E857-5005-477E-BD2A-635484D78407}"/>
              </a:ext>
            </a:extLst>
          </p:cNvPr>
          <p:cNvCxnSpPr>
            <a:cxnSpLocks/>
          </p:cNvCxnSpPr>
          <p:nvPr/>
        </p:nvCxnSpPr>
        <p:spPr>
          <a:xfrm>
            <a:off x="6878957" y="1827276"/>
            <a:ext cx="3200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C58C82C-F538-424F-881C-5D54EDB51933}"/>
              </a:ext>
            </a:extLst>
          </p:cNvPr>
          <p:cNvCxnSpPr>
            <a:cxnSpLocks/>
          </p:cNvCxnSpPr>
          <p:nvPr/>
        </p:nvCxnSpPr>
        <p:spPr>
          <a:xfrm flipV="1">
            <a:off x="6878957" y="1554479"/>
            <a:ext cx="0" cy="249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471E0E3-8772-4CDC-B50F-2BACA54922CF}"/>
              </a:ext>
            </a:extLst>
          </p:cNvPr>
          <p:cNvCxnSpPr>
            <a:cxnSpLocks/>
          </p:cNvCxnSpPr>
          <p:nvPr/>
        </p:nvCxnSpPr>
        <p:spPr>
          <a:xfrm flipV="1">
            <a:off x="7198997" y="1554479"/>
            <a:ext cx="0" cy="2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05302EDD-7A1F-4F4E-8837-428110B1E90C}"/>
              </a:ext>
            </a:extLst>
          </p:cNvPr>
          <p:cNvCxnSpPr>
            <a:cxnSpLocks/>
          </p:cNvCxnSpPr>
          <p:nvPr/>
        </p:nvCxnSpPr>
        <p:spPr>
          <a:xfrm>
            <a:off x="7198997" y="1827276"/>
            <a:ext cx="3200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4081A736-BFCB-4357-9F07-D1C50B3843A3}"/>
              </a:ext>
            </a:extLst>
          </p:cNvPr>
          <p:cNvCxnSpPr>
            <a:cxnSpLocks/>
          </p:cNvCxnSpPr>
          <p:nvPr/>
        </p:nvCxnSpPr>
        <p:spPr>
          <a:xfrm flipV="1">
            <a:off x="7198997" y="1554479"/>
            <a:ext cx="0" cy="249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235CFA56-0FB9-4D4D-95C9-9F692150B2C0}"/>
              </a:ext>
            </a:extLst>
          </p:cNvPr>
          <p:cNvCxnSpPr>
            <a:cxnSpLocks/>
          </p:cNvCxnSpPr>
          <p:nvPr/>
        </p:nvCxnSpPr>
        <p:spPr>
          <a:xfrm flipV="1">
            <a:off x="7519037" y="1554479"/>
            <a:ext cx="0" cy="2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3C727105-8167-48F1-BB3D-89563F74FD81}"/>
              </a:ext>
            </a:extLst>
          </p:cNvPr>
          <p:cNvCxnSpPr>
            <a:cxnSpLocks/>
          </p:cNvCxnSpPr>
          <p:nvPr/>
        </p:nvCxnSpPr>
        <p:spPr>
          <a:xfrm>
            <a:off x="7519037" y="1827276"/>
            <a:ext cx="3200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227805FE-4DC0-483E-97C5-9795C5F3745A}"/>
              </a:ext>
            </a:extLst>
          </p:cNvPr>
          <p:cNvCxnSpPr>
            <a:cxnSpLocks/>
          </p:cNvCxnSpPr>
          <p:nvPr/>
        </p:nvCxnSpPr>
        <p:spPr>
          <a:xfrm flipV="1">
            <a:off x="7519037" y="1554479"/>
            <a:ext cx="0" cy="249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E6690698-4CB1-4D3D-93A7-0BF675CA2506}"/>
              </a:ext>
            </a:extLst>
          </p:cNvPr>
          <p:cNvCxnSpPr>
            <a:cxnSpLocks/>
          </p:cNvCxnSpPr>
          <p:nvPr/>
        </p:nvCxnSpPr>
        <p:spPr>
          <a:xfrm flipV="1">
            <a:off x="7839077" y="1554479"/>
            <a:ext cx="0" cy="2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B1306B2F-667B-43BF-AAF0-C6BE88BD0B69}"/>
              </a:ext>
            </a:extLst>
          </p:cNvPr>
          <p:cNvCxnSpPr>
            <a:cxnSpLocks/>
          </p:cNvCxnSpPr>
          <p:nvPr/>
        </p:nvCxnSpPr>
        <p:spPr>
          <a:xfrm>
            <a:off x="7839077" y="1833372"/>
            <a:ext cx="3200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438BC24E-D806-40D9-85AD-759B7D0A6D14}"/>
              </a:ext>
            </a:extLst>
          </p:cNvPr>
          <p:cNvCxnSpPr>
            <a:cxnSpLocks/>
          </p:cNvCxnSpPr>
          <p:nvPr/>
        </p:nvCxnSpPr>
        <p:spPr>
          <a:xfrm flipV="1">
            <a:off x="7839077" y="1560575"/>
            <a:ext cx="0" cy="249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9A8352B-9E49-4934-9C56-202D1B991B0A}"/>
              </a:ext>
            </a:extLst>
          </p:cNvPr>
          <p:cNvCxnSpPr>
            <a:cxnSpLocks/>
          </p:cNvCxnSpPr>
          <p:nvPr/>
        </p:nvCxnSpPr>
        <p:spPr>
          <a:xfrm flipV="1">
            <a:off x="8159117" y="1560575"/>
            <a:ext cx="0" cy="2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81C39665-4661-4EAF-A138-5BFC23E86C9E}"/>
              </a:ext>
            </a:extLst>
          </p:cNvPr>
          <p:cNvCxnSpPr>
            <a:cxnSpLocks/>
          </p:cNvCxnSpPr>
          <p:nvPr/>
        </p:nvCxnSpPr>
        <p:spPr>
          <a:xfrm>
            <a:off x="8159117" y="1831848"/>
            <a:ext cx="3200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D4269F5C-C4C7-457D-9FAB-FB79FACAEF1D}"/>
              </a:ext>
            </a:extLst>
          </p:cNvPr>
          <p:cNvCxnSpPr>
            <a:cxnSpLocks/>
          </p:cNvCxnSpPr>
          <p:nvPr/>
        </p:nvCxnSpPr>
        <p:spPr>
          <a:xfrm flipV="1">
            <a:off x="8159117" y="1559051"/>
            <a:ext cx="0" cy="249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345F0545-02E4-4936-98BE-59F41994C509}"/>
              </a:ext>
            </a:extLst>
          </p:cNvPr>
          <p:cNvCxnSpPr>
            <a:cxnSpLocks/>
          </p:cNvCxnSpPr>
          <p:nvPr/>
        </p:nvCxnSpPr>
        <p:spPr>
          <a:xfrm flipV="1">
            <a:off x="8479157" y="1559051"/>
            <a:ext cx="0" cy="2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B9CAF859-D58D-4D3C-AEA4-4A5AA074259B}"/>
              </a:ext>
            </a:extLst>
          </p:cNvPr>
          <p:cNvCxnSpPr>
            <a:cxnSpLocks/>
          </p:cNvCxnSpPr>
          <p:nvPr/>
        </p:nvCxnSpPr>
        <p:spPr>
          <a:xfrm>
            <a:off x="8485253" y="1827275"/>
            <a:ext cx="3200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C32E454D-DAA6-4837-8F3A-A5C3A3A3C72A}"/>
              </a:ext>
            </a:extLst>
          </p:cNvPr>
          <p:cNvCxnSpPr>
            <a:cxnSpLocks/>
          </p:cNvCxnSpPr>
          <p:nvPr/>
        </p:nvCxnSpPr>
        <p:spPr>
          <a:xfrm flipV="1">
            <a:off x="8485253" y="1554478"/>
            <a:ext cx="0" cy="249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B70497A7-7FBD-4E91-9F26-FCEBB320FA68}"/>
              </a:ext>
            </a:extLst>
          </p:cNvPr>
          <p:cNvCxnSpPr>
            <a:cxnSpLocks/>
          </p:cNvCxnSpPr>
          <p:nvPr/>
        </p:nvCxnSpPr>
        <p:spPr>
          <a:xfrm flipV="1">
            <a:off x="8805293" y="1554478"/>
            <a:ext cx="0" cy="2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1ED06D8C-5345-4CE7-A9A6-9EE4F2E17914}"/>
              </a:ext>
            </a:extLst>
          </p:cNvPr>
          <p:cNvCxnSpPr>
            <a:cxnSpLocks/>
          </p:cNvCxnSpPr>
          <p:nvPr/>
        </p:nvCxnSpPr>
        <p:spPr>
          <a:xfrm>
            <a:off x="8805293" y="1827275"/>
            <a:ext cx="3200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413C7E18-E280-4476-BE67-939B8AC505BE}"/>
              </a:ext>
            </a:extLst>
          </p:cNvPr>
          <p:cNvCxnSpPr>
            <a:cxnSpLocks/>
          </p:cNvCxnSpPr>
          <p:nvPr/>
        </p:nvCxnSpPr>
        <p:spPr>
          <a:xfrm flipV="1">
            <a:off x="8805293" y="1554478"/>
            <a:ext cx="0" cy="249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90D7756A-3D9D-413D-B70E-7B5ABC7AC2E2}"/>
              </a:ext>
            </a:extLst>
          </p:cNvPr>
          <p:cNvCxnSpPr>
            <a:cxnSpLocks/>
          </p:cNvCxnSpPr>
          <p:nvPr/>
        </p:nvCxnSpPr>
        <p:spPr>
          <a:xfrm flipV="1">
            <a:off x="9125333" y="1554478"/>
            <a:ext cx="0" cy="2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35E2104A-83C4-4B2C-BD1D-0A46DAC7638C}"/>
              </a:ext>
            </a:extLst>
          </p:cNvPr>
          <p:cNvSpPr txBox="1"/>
          <p:nvPr/>
        </p:nvSpPr>
        <p:spPr>
          <a:xfrm>
            <a:off x="6545201" y="2386450"/>
            <a:ext cx="3547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只有上述一组数据，进行排序</a:t>
            </a:r>
            <a:endParaRPr lang="en-US" altLang="zh-CN" dirty="0"/>
          </a:p>
          <a:p>
            <a:r>
              <a:rPr lang="zh-CN" altLang="en-US" dirty="0"/>
              <a:t>此时相较于原数据更加有序</a:t>
            </a:r>
            <a:endParaRPr lang="en-US" altLang="zh-CN" dirty="0"/>
          </a:p>
          <a:p>
            <a:r>
              <a:rPr lang="zh-CN" altLang="en-US" dirty="0"/>
              <a:t>排序效率更高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排序后：</a:t>
            </a:r>
            <a:r>
              <a:rPr lang="en-US" altLang="zh-CN" dirty="0">
                <a:solidFill>
                  <a:srgbClr val="FF0000"/>
                </a:solidFill>
              </a:rPr>
              <a:t>1   3   4   5   6   7   8   9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95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3F31B8D-F460-4870-A1D0-A0CEC077247D}"/>
              </a:ext>
            </a:extLst>
          </p:cNvPr>
          <p:cNvSpPr/>
          <p:nvPr/>
        </p:nvSpPr>
        <p:spPr>
          <a:xfrm>
            <a:off x="1106424" y="1541417"/>
            <a:ext cx="6483096" cy="7171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3ECB552-2851-4E71-A8B6-45CE7743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817"/>
          </a:xfrm>
        </p:spPr>
        <p:txBody>
          <a:bodyPr/>
          <a:lstStyle/>
          <a:p>
            <a:r>
              <a:rPr lang="zh-CN" altLang="en-US" dirty="0"/>
              <a:t>二、选择排序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92C933-8004-4653-AD52-3C799A524E3E}"/>
              </a:ext>
            </a:extLst>
          </p:cNvPr>
          <p:cNvSpPr txBox="1"/>
          <p:nvPr/>
        </p:nvSpPr>
        <p:spPr>
          <a:xfrm>
            <a:off x="1106424" y="1541417"/>
            <a:ext cx="6483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每一次</a:t>
            </a:r>
            <a:r>
              <a:rPr lang="zh-CN" altLang="en-US" b="1" dirty="0">
                <a:solidFill>
                  <a:srgbClr val="FE2C24"/>
                </a:solidFill>
                <a:effectLst/>
              </a:rPr>
              <a:t>从待排序的数据元素中选出最小（或最大）的一个元素</a:t>
            </a:r>
            <a:r>
              <a:rPr lang="zh-CN" altLang="en-US" b="1" dirty="0"/>
              <a:t>，存放在序列的起始位置，直到全部待排序的数据元素排完。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4114E2-7EF7-4761-9A66-2E1C6F4EA546}"/>
              </a:ext>
            </a:extLst>
          </p:cNvPr>
          <p:cNvSpPr txBox="1"/>
          <p:nvPr/>
        </p:nvSpPr>
        <p:spPr>
          <a:xfrm>
            <a:off x="978408" y="2633472"/>
            <a:ext cx="21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直接选择排序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18EE5B-CC6F-4078-A85C-B0E8D7407E8F}"/>
              </a:ext>
            </a:extLst>
          </p:cNvPr>
          <p:cNvSpPr txBox="1"/>
          <p:nvPr/>
        </p:nvSpPr>
        <p:spPr>
          <a:xfrm>
            <a:off x="978408" y="3185684"/>
            <a:ext cx="37673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在元素有</a:t>
            </a:r>
            <a:r>
              <a:rPr lang="en-US" altLang="zh-CN" b="1" dirty="0"/>
              <a:t>n</a:t>
            </a:r>
            <a:r>
              <a:rPr lang="zh-CN" altLang="en-US" b="1" dirty="0"/>
              <a:t>的集合中选择最大或最小的元素</a:t>
            </a:r>
            <a:endParaRPr lang="en-US" altLang="zh-CN" b="1" dirty="0"/>
          </a:p>
          <a:p>
            <a:br>
              <a:rPr lang="zh-CN" altLang="en-US" b="1" dirty="0"/>
            </a:br>
            <a:r>
              <a:rPr lang="zh-CN" altLang="en-US" b="1" dirty="0"/>
              <a:t>若它不是这组元素中的最后一个或第一个元素</a:t>
            </a:r>
            <a:br>
              <a:rPr lang="zh-CN" altLang="en-US" b="1" dirty="0"/>
            </a:br>
            <a:endParaRPr lang="zh-CN" altLang="en-US" dirty="0"/>
          </a:p>
          <a:p>
            <a:r>
              <a:rPr lang="zh-CN" altLang="en-US" b="1" dirty="0"/>
              <a:t>则将它与这组元素中的最后一个或第一个元素交换</a:t>
            </a:r>
            <a:br>
              <a:rPr lang="zh-CN" altLang="en-US" b="1" dirty="0"/>
            </a:br>
            <a:r>
              <a:rPr lang="zh-CN" altLang="en-US" b="1" dirty="0"/>
              <a:t>在剩余的</a:t>
            </a:r>
            <a:r>
              <a:rPr lang="en-US" altLang="zh-CN" b="1" dirty="0"/>
              <a:t>n-1</a:t>
            </a:r>
            <a:r>
              <a:rPr lang="zh-CN" altLang="en-US" b="1" dirty="0"/>
              <a:t>个元素中，重复上述步骤</a:t>
            </a:r>
            <a:br>
              <a:rPr lang="zh-CN" altLang="en-US" b="1" dirty="0"/>
            </a:br>
            <a:endParaRPr lang="zh-CN" altLang="en-US" dirty="0"/>
          </a:p>
          <a:p>
            <a:r>
              <a:rPr lang="zh-CN" altLang="en-US" b="1" dirty="0"/>
              <a:t>直到集合剩余</a:t>
            </a:r>
            <a:r>
              <a:rPr lang="en-US" altLang="zh-CN" b="1" dirty="0"/>
              <a:t>1</a:t>
            </a:r>
            <a:r>
              <a:rPr lang="zh-CN" altLang="en-US" b="1" dirty="0"/>
              <a:t>个元素</a:t>
            </a:r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CE5030A-5517-41EC-87E6-82A4DEF51A49}"/>
              </a:ext>
            </a:extLst>
          </p:cNvPr>
          <p:cNvCxnSpPr/>
          <p:nvPr/>
        </p:nvCxnSpPr>
        <p:spPr>
          <a:xfrm>
            <a:off x="5266944" y="2404872"/>
            <a:ext cx="0" cy="43708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E809318-2D11-478B-B57E-AEEDC38874EB}"/>
              </a:ext>
            </a:extLst>
          </p:cNvPr>
          <p:cNvSpPr txBox="1"/>
          <p:nvPr/>
        </p:nvSpPr>
        <p:spPr>
          <a:xfrm>
            <a:off x="5853315" y="2810780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例子：找最小，升序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964EC6-E238-4D58-A441-80A02DDC0955}"/>
              </a:ext>
            </a:extLst>
          </p:cNvPr>
          <p:cNvSpPr txBox="1"/>
          <p:nvPr/>
        </p:nvSpPr>
        <p:spPr>
          <a:xfrm>
            <a:off x="6475107" y="3272445"/>
            <a:ext cx="312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>
                <a:effectLst/>
                <a:ea typeface="Calibri" panose="020F0502020204030204" pitchFamily="34" charset="0"/>
              </a:rPr>
              <a:t>9</a:t>
            </a:r>
            <a:r>
              <a:rPr lang="en-US" altLang="zh-CN" dirty="0"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8</a:t>
            </a:r>
            <a:r>
              <a:rPr lang="en-US" altLang="zh-CN" dirty="0"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5</a:t>
            </a:r>
            <a:r>
              <a:rPr lang="en-US" altLang="zh-CN" dirty="0"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6</a:t>
            </a:r>
            <a:r>
              <a:rPr lang="en-US" altLang="zh-CN" dirty="0"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4</a:t>
            </a:r>
            <a:r>
              <a:rPr lang="en-US" altLang="zh-CN" dirty="0"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7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1</a:t>
            </a:r>
            <a:r>
              <a:rPr lang="en-US" altLang="zh-CN" dirty="0"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3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509BC48-B73D-494C-AF9F-4BD8ACC7E470}"/>
              </a:ext>
            </a:extLst>
          </p:cNvPr>
          <p:cNvSpPr txBox="1"/>
          <p:nvPr/>
        </p:nvSpPr>
        <p:spPr>
          <a:xfrm>
            <a:off x="6475107" y="3772472"/>
            <a:ext cx="2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366AF86-AC09-49C9-96B2-68B18A46D45A}"/>
              </a:ext>
            </a:extLst>
          </p:cNvPr>
          <p:cNvSpPr txBox="1"/>
          <p:nvPr/>
        </p:nvSpPr>
        <p:spPr>
          <a:xfrm>
            <a:off x="6792471" y="3772472"/>
            <a:ext cx="2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FC9EE65-A72B-491A-9FAF-10B0EF74DA68}"/>
              </a:ext>
            </a:extLst>
          </p:cNvPr>
          <p:cNvSpPr txBox="1"/>
          <p:nvPr/>
        </p:nvSpPr>
        <p:spPr>
          <a:xfrm>
            <a:off x="7124702" y="3765579"/>
            <a:ext cx="2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31840A-E56A-47A5-ADE0-F99CB8D73FED}"/>
              </a:ext>
            </a:extLst>
          </p:cNvPr>
          <p:cNvSpPr txBox="1"/>
          <p:nvPr/>
        </p:nvSpPr>
        <p:spPr>
          <a:xfrm>
            <a:off x="7456934" y="3765579"/>
            <a:ext cx="2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941CEB2-75DB-4C9B-8799-E17A807092C2}"/>
              </a:ext>
            </a:extLst>
          </p:cNvPr>
          <p:cNvSpPr txBox="1"/>
          <p:nvPr/>
        </p:nvSpPr>
        <p:spPr>
          <a:xfrm>
            <a:off x="7772405" y="3772472"/>
            <a:ext cx="2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851C52A-0A33-42EF-8F2D-3BC68DC7C9C3}"/>
              </a:ext>
            </a:extLst>
          </p:cNvPr>
          <p:cNvSpPr txBox="1"/>
          <p:nvPr/>
        </p:nvSpPr>
        <p:spPr>
          <a:xfrm>
            <a:off x="8129025" y="3772472"/>
            <a:ext cx="2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60C60CE-D17E-40B4-BE72-BB80995A49E4}"/>
              </a:ext>
            </a:extLst>
          </p:cNvPr>
          <p:cNvSpPr txBox="1"/>
          <p:nvPr/>
        </p:nvSpPr>
        <p:spPr>
          <a:xfrm>
            <a:off x="8447585" y="3772472"/>
            <a:ext cx="2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37E770B-F364-4BF4-B3EB-6D5B89A37CB1}"/>
              </a:ext>
            </a:extLst>
          </p:cNvPr>
          <p:cNvSpPr txBox="1"/>
          <p:nvPr/>
        </p:nvSpPr>
        <p:spPr>
          <a:xfrm>
            <a:off x="8766146" y="3772472"/>
            <a:ext cx="2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F24D9EB-A4EA-4D11-B857-95F4C383244B}"/>
              </a:ext>
            </a:extLst>
          </p:cNvPr>
          <p:cNvSpPr txBox="1"/>
          <p:nvPr/>
        </p:nvSpPr>
        <p:spPr>
          <a:xfrm>
            <a:off x="5560131" y="4858486"/>
            <a:ext cx="468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当第一个</a:t>
            </a:r>
            <a:r>
              <a:rPr lang="en-US" altLang="zh-CN" dirty="0"/>
              <a:t>=</a:t>
            </a:r>
            <a:r>
              <a:rPr lang="zh-CN" altLang="en-US" dirty="0"/>
              <a:t>最大值时，掉包问题：找最小，最大，升序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171ECC2-2B08-4D0A-ADBA-2A4D9DBFA77A}"/>
              </a:ext>
            </a:extLst>
          </p:cNvPr>
          <p:cNvSpPr txBox="1"/>
          <p:nvPr/>
        </p:nvSpPr>
        <p:spPr>
          <a:xfrm>
            <a:off x="8273846" y="5415710"/>
            <a:ext cx="6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min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801F3AF-1A2E-45F9-8301-E663D4630A61}"/>
              </a:ext>
            </a:extLst>
          </p:cNvPr>
          <p:cNvSpPr txBox="1"/>
          <p:nvPr/>
        </p:nvSpPr>
        <p:spPr>
          <a:xfrm>
            <a:off x="6297843" y="5408647"/>
            <a:ext cx="6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max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71D8D95-12AF-4078-8FF8-1AE6D663AD34}"/>
              </a:ext>
            </a:extLst>
          </p:cNvPr>
          <p:cNvSpPr txBox="1"/>
          <p:nvPr/>
        </p:nvSpPr>
        <p:spPr>
          <a:xfrm>
            <a:off x="6475107" y="5784872"/>
            <a:ext cx="2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039DDFD-DE99-4BAA-9065-64923D6A17F2}"/>
              </a:ext>
            </a:extLst>
          </p:cNvPr>
          <p:cNvSpPr txBox="1"/>
          <p:nvPr/>
        </p:nvSpPr>
        <p:spPr>
          <a:xfrm>
            <a:off x="6792471" y="5784872"/>
            <a:ext cx="2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9BE3170-04C6-4BF5-9807-2AE2BF3FA470}"/>
              </a:ext>
            </a:extLst>
          </p:cNvPr>
          <p:cNvSpPr txBox="1"/>
          <p:nvPr/>
        </p:nvSpPr>
        <p:spPr>
          <a:xfrm>
            <a:off x="7124702" y="5777979"/>
            <a:ext cx="2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CA60332-D7D3-40D6-AC0F-FD0FA34C877F}"/>
              </a:ext>
            </a:extLst>
          </p:cNvPr>
          <p:cNvSpPr txBox="1"/>
          <p:nvPr/>
        </p:nvSpPr>
        <p:spPr>
          <a:xfrm>
            <a:off x="7456934" y="5777979"/>
            <a:ext cx="2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6C3AAB4-B093-4E2D-B356-666B0D137977}"/>
              </a:ext>
            </a:extLst>
          </p:cNvPr>
          <p:cNvSpPr txBox="1"/>
          <p:nvPr/>
        </p:nvSpPr>
        <p:spPr>
          <a:xfrm>
            <a:off x="7772405" y="5784872"/>
            <a:ext cx="2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92D68E0-0383-4FC3-99F9-06CCA00933D5}"/>
              </a:ext>
            </a:extLst>
          </p:cNvPr>
          <p:cNvSpPr txBox="1"/>
          <p:nvPr/>
        </p:nvSpPr>
        <p:spPr>
          <a:xfrm>
            <a:off x="8129025" y="5784872"/>
            <a:ext cx="2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8C216A0-6E4E-4E4D-A6AE-BDFF3839ED19}"/>
              </a:ext>
            </a:extLst>
          </p:cNvPr>
          <p:cNvSpPr txBox="1"/>
          <p:nvPr/>
        </p:nvSpPr>
        <p:spPr>
          <a:xfrm>
            <a:off x="8447585" y="5784872"/>
            <a:ext cx="2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E6E528A-E6E7-4082-9C62-179178DB014E}"/>
              </a:ext>
            </a:extLst>
          </p:cNvPr>
          <p:cNvSpPr txBox="1"/>
          <p:nvPr/>
        </p:nvSpPr>
        <p:spPr>
          <a:xfrm>
            <a:off x="8766146" y="5784872"/>
            <a:ext cx="2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13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-0.04336 0.01991 C -0.05235 0.0243 -0.06589 0.02685 -0.08008 0.02685 C -0.09623 0.02685 -0.10925 0.0243 -0.11823 0.01991 L -0.16146 7.40741E-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3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0.04427 0.0199 C 0.05351 0.0243 0.06732 0.02685 0.0819 0.02685 C 0.09844 0.02685 0.11172 0.0243 0.12096 0.0199 L 0.16536 4.81481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7071E-17 -1.85185E-6 L -0.04362 0.04005 C -0.0526 0.04908 -0.06628 0.05394 -0.08047 0.05394 C -0.09661 0.05394 -0.10964 0.04908 -0.11862 0.04005 L -0.16198 -1.85185E-6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9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04258 0.05324 C 0.05169 0.06528 0.06523 0.07199 0.07942 0.07199 C 0.09557 0.07199 0.10846 0.06528 0.11732 0.05324 L 0.16107 -1.85185E-6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7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-0.01459 0.06158 C -0.01771 0.07546 -0.02227 0.0831 -0.02696 0.0831 C -0.03243 0.0831 -0.03672 0.07546 -0.03985 0.06158 L -0.0543 -1.85185E-6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1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0.01524 0.06922 C 0.01849 0.08496 0.02318 0.09398 0.02826 0.09398 C 0.03386 0.09398 0.03854 0.08496 0.04167 0.06922 L 0.05716 -2.96296E-6 " pathEditMode="relative" rAng="0" ptsTypes="AAA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16 -2.96296E-6 L 0.04909 0.08611 C 0.0474 0.10579 0.04492 0.11644 0.04232 0.11644 C 0.03933 0.11644 0.03698 0.10579 0.03529 0.08611 L 0.02735 -2.96296E-6 " pathEditMode="relative" rAng="0" ptsTypes="AAA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0.00781 0.10324 C 0.00951 0.12662 0.01198 0.13935 0.01458 0.13935 C 0.01758 0.13935 0.01992 0.12662 0.02162 0.10324 L 0.02956 -1.85185E-6 " pathEditMode="relative" rAng="0" ptsTypes="AAA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07 -4.81481E-6 L 0.1543 0.0676 C 0.153 0.08288 0.15092 0.09121 0.14883 0.09121 C 0.14623 0.09121 0.14428 0.08288 0.14297 0.0676 L 0.13646 -4.81481E-6 " pathEditMode="relative" rAng="0" ptsTypes="AAA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7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36 -1.85185E-6 L 0.17174 0.04005 C 0.17304 0.04908 0.175 0.05394 0.17721 0.05394 C 0.17955 0.05394 0.18151 0.04908 0.18281 0.04005 L 0.18932 -1.85185E-6 " pathEditMode="relative" rAng="0" ptsTypes="AAAAA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-0.04349 0.04005 C -0.05261 0.04907 -0.06615 0.05394 -0.08047 0.05394 C -0.09662 0.05394 -0.10964 0.04907 -0.11875 0.04005 L -0.16211 -3.7037E-7 " pathEditMode="relative" rAng="0" ptsTypes="AAAAA">
                                      <p:cBhvr>
                                        <p:cTn id="5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1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-0.1599 -0.0018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3.7037E-7 L 0.04245 0.04005 C 0.05143 0.04907 0.06484 0.05394 0.0789 0.05394 C 0.09492 0.05394 0.10768 0.04907 0.11666 0.04005 L 0.15963 -3.7037E-7 " pathEditMode="relative" rAng="0" ptsTypes="AAAAA">
                                      <p:cBhvr>
                                        <p:cTn id="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5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211 -3.7037E-7 L -0.11198 0.04005 C -0.10144 0.04907 -0.08581 0.05394 -0.06927 0.05394 C -0.05066 0.05394 -0.03555 0.04907 -0.02513 0.04005 L 0.02526 -3.7037E-7 " pathEditMode="relative" rAng="0" ptsTypes="AAAAA">
                                      <p:cBhvr>
                                        <p:cTn id="6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6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7 L 0.05013 -0.02083 C 0.06054 -0.02546 0.0763 -0.02778 0.09284 -0.02778 C 0.11145 -0.02778 0.12656 -0.02546 0.13698 -0.02083 L 0.18724 -3.7037E-7 " pathEditMode="relative" rAng="0" ptsTypes="AAAAA">
                                      <p:cBhvr>
                                        <p:cTn id="7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62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-0.05117 0.05857 C -0.06185 0.07176 -0.07786 0.07894 -0.09453 0.07894 C -0.11367 0.07894 -0.1289 0.07176 -0.13958 0.05857 L -0.19062 -3.7037E-7 " pathEditMode="relative" rAng="0" ptsTypes="AAAAA">
                                      <p:cBhvr>
                                        <p:cTn id="7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6" grpId="0"/>
      <p:bldP spid="16" grpId="1"/>
      <p:bldP spid="17" grpId="0"/>
      <p:bldP spid="18" grpId="0"/>
      <p:bldP spid="20" grpId="0"/>
      <p:bldP spid="21" grpId="0"/>
      <p:bldP spid="26" grpId="0"/>
      <p:bldP spid="26" grpId="1"/>
      <p:bldP spid="27" grpId="0"/>
      <p:bldP spid="27" grpId="1"/>
      <p:bldP spid="37" grpId="0"/>
      <p:bldP spid="43" grpId="0"/>
      <p:bldP spid="43" grpId="1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289717-E0EA-4BFB-AB62-9861E291D2DB}"/>
              </a:ext>
            </a:extLst>
          </p:cNvPr>
          <p:cNvSpPr txBox="1"/>
          <p:nvPr/>
        </p:nvSpPr>
        <p:spPr>
          <a:xfrm>
            <a:off x="777240" y="950976"/>
            <a:ext cx="282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</a:t>
            </a:r>
            <a:r>
              <a:rPr lang="zh-CN" altLang="en-US" dirty="0">
                <a:solidFill>
                  <a:srgbClr val="FF0000"/>
                </a:solidFill>
              </a:rPr>
              <a:t>堆排序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0017E5-7D25-412A-BE9F-575BCF0A0EE4}"/>
              </a:ext>
            </a:extLst>
          </p:cNvPr>
          <p:cNvSpPr txBox="1"/>
          <p:nvPr/>
        </p:nvSpPr>
        <p:spPr>
          <a:xfrm>
            <a:off x="766673" y="1430357"/>
            <a:ext cx="43251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对这组数据中向下调整建堆：</a:t>
            </a:r>
            <a:r>
              <a:rPr lang="zh-CN" altLang="en-US" dirty="0">
                <a:solidFill>
                  <a:srgbClr val="FF0000"/>
                </a:solidFill>
              </a:rPr>
              <a:t>升序建大堆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</a:t>
            </a:r>
            <a:r>
              <a:rPr lang="zh-CN" altLang="zh-CN" dirty="0"/>
              <a:t>9</a:t>
            </a:r>
            <a:r>
              <a:rPr lang="en-US" altLang="zh-CN" dirty="0"/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8</a:t>
            </a:r>
            <a:r>
              <a:rPr lang="en-US" altLang="zh-CN" dirty="0"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5</a:t>
            </a:r>
            <a:r>
              <a:rPr lang="en-US" altLang="zh-CN" dirty="0"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6</a:t>
            </a:r>
            <a:r>
              <a:rPr lang="en-US" altLang="zh-CN" dirty="0"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4</a:t>
            </a:r>
            <a:r>
              <a:rPr lang="en-US" altLang="zh-CN" dirty="0"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7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1</a:t>
            </a:r>
            <a:r>
              <a:rPr lang="en-US" altLang="zh-CN" dirty="0">
                <a:ea typeface="Calibri" panose="020F0502020204030204" pitchFamily="34" charset="0"/>
              </a:rPr>
              <a:t>   </a:t>
            </a:r>
            <a:r>
              <a:rPr lang="zh-CN" altLang="zh-CN" sz="1800" dirty="0">
                <a:effectLst/>
                <a:ea typeface="Calibri" panose="020F0502020204030204" pitchFamily="34" charset="0"/>
              </a:rPr>
              <a:t>3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从第一个非叶子节点开始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向下调整建大堆：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09608A3-603C-4756-BF2E-A29EF465766A}"/>
              </a:ext>
            </a:extLst>
          </p:cNvPr>
          <p:cNvSpPr/>
          <p:nvPr/>
        </p:nvSpPr>
        <p:spPr>
          <a:xfrm>
            <a:off x="1810512" y="2801743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E22A915-4C62-4EE8-9410-23CAC4BB5FD1}"/>
              </a:ext>
            </a:extLst>
          </p:cNvPr>
          <p:cNvSpPr/>
          <p:nvPr/>
        </p:nvSpPr>
        <p:spPr>
          <a:xfrm>
            <a:off x="1353312" y="4187059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EB52F21-E025-40DF-904F-6EAD48ABCC90}"/>
              </a:ext>
            </a:extLst>
          </p:cNvPr>
          <p:cNvSpPr/>
          <p:nvPr/>
        </p:nvSpPr>
        <p:spPr>
          <a:xfrm>
            <a:off x="1002792" y="3465469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C65A23E-8F98-44BD-AB4B-1AB8B25E4F47}"/>
              </a:ext>
            </a:extLst>
          </p:cNvPr>
          <p:cNvSpPr/>
          <p:nvPr/>
        </p:nvSpPr>
        <p:spPr>
          <a:xfrm>
            <a:off x="2711196" y="3465469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F1BC495-4FDB-4CBB-9BF5-1CFF55E6FE6E}"/>
              </a:ext>
            </a:extLst>
          </p:cNvPr>
          <p:cNvSpPr/>
          <p:nvPr/>
        </p:nvSpPr>
        <p:spPr>
          <a:xfrm>
            <a:off x="140970" y="4966978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AD03646-7B09-41AF-A0FA-812A4502D7BF}"/>
              </a:ext>
            </a:extLst>
          </p:cNvPr>
          <p:cNvSpPr/>
          <p:nvPr/>
        </p:nvSpPr>
        <p:spPr>
          <a:xfrm>
            <a:off x="2360676" y="4187059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12D4625-7678-4C5B-BDB9-89006BB6F7C9}"/>
              </a:ext>
            </a:extLst>
          </p:cNvPr>
          <p:cNvSpPr/>
          <p:nvPr/>
        </p:nvSpPr>
        <p:spPr>
          <a:xfrm>
            <a:off x="545592" y="4176130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38219C2-BCB4-49E4-8B55-E1C04F647797}"/>
              </a:ext>
            </a:extLst>
          </p:cNvPr>
          <p:cNvSpPr/>
          <p:nvPr/>
        </p:nvSpPr>
        <p:spPr>
          <a:xfrm>
            <a:off x="3168396" y="4176130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9D58F2B-096C-43B9-AECD-A4B7AB76D7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1393037" y="3184183"/>
            <a:ext cx="484430" cy="346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24E69B2-3D56-437B-B462-8B1890FE15DB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2200757" y="3184183"/>
            <a:ext cx="577394" cy="346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9444A0B-2A53-45B1-9D5A-965C3E22C85D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 flipH="1">
            <a:off x="774192" y="3847909"/>
            <a:ext cx="295555" cy="328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2C1CF2D-C06C-4BA4-9F6D-FB13DD1DD215}"/>
              </a:ext>
            </a:extLst>
          </p:cNvPr>
          <p:cNvCxnSpPr>
            <a:cxnSpLocks/>
            <a:stCxn id="10" idx="5"/>
            <a:endCxn id="9" idx="0"/>
          </p:cNvCxnSpPr>
          <p:nvPr/>
        </p:nvCxnSpPr>
        <p:spPr>
          <a:xfrm>
            <a:off x="1393037" y="3847909"/>
            <a:ext cx="188875" cy="339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22D9608-21E7-402F-AB21-A4144A11738E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 flipH="1">
            <a:off x="369570" y="4558570"/>
            <a:ext cx="242977" cy="4084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CE54CF5-D3EA-4F0C-87D8-5636C086F96F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H="1">
            <a:off x="2427631" y="3847909"/>
            <a:ext cx="350520" cy="4047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398C433-6FE8-4376-9CF2-8BA7026AD43D}"/>
              </a:ext>
            </a:extLst>
          </p:cNvPr>
          <p:cNvCxnSpPr>
            <a:cxnSpLocks/>
            <a:stCxn id="11" idx="5"/>
            <a:endCxn id="15" idx="0"/>
          </p:cNvCxnSpPr>
          <p:nvPr/>
        </p:nvCxnSpPr>
        <p:spPr>
          <a:xfrm>
            <a:off x="3101441" y="3847909"/>
            <a:ext cx="295555" cy="328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81C3BAD9-C22E-495E-B9D5-5DC537B14441}"/>
              </a:ext>
            </a:extLst>
          </p:cNvPr>
          <p:cNvSpPr txBox="1"/>
          <p:nvPr/>
        </p:nvSpPr>
        <p:spPr>
          <a:xfrm>
            <a:off x="1871371" y="283009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7353FBC-7255-485F-AE39-0F48472462F0}"/>
              </a:ext>
            </a:extLst>
          </p:cNvPr>
          <p:cNvSpPr txBox="1"/>
          <p:nvPr/>
        </p:nvSpPr>
        <p:spPr>
          <a:xfrm>
            <a:off x="1069848" y="3531085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3BE49DE-4DC9-48FE-AD93-362F92403881}"/>
              </a:ext>
            </a:extLst>
          </p:cNvPr>
          <p:cNvSpPr txBox="1"/>
          <p:nvPr/>
        </p:nvSpPr>
        <p:spPr>
          <a:xfrm>
            <a:off x="612597" y="422642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99A12B0-A18D-47CB-8AFC-E51F002344F2}"/>
              </a:ext>
            </a:extLst>
          </p:cNvPr>
          <p:cNvSpPr txBox="1"/>
          <p:nvPr/>
        </p:nvSpPr>
        <p:spPr>
          <a:xfrm>
            <a:off x="2793593" y="350186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F1615E2-209C-4921-BE7D-DA727F1F599E}"/>
              </a:ext>
            </a:extLst>
          </p:cNvPr>
          <p:cNvSpPr txBox="1"/>
          <p:nvPr/>
        </p:nvSpPr>
        <p:spPr>
          <a:xfrm>
            <a:off x="214122" y="503259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10F0BF2-A10B-4268-B566-48CD3A042EFA}"/>
              </a:ext>
            </a:extLst>
          </p:cNvPr>
          <p:cNvSpPr txBox="1"/>
          <p:nvPr/>
        </p:nvSpPr>
        <p:spPr>
          <a:xfrm>
            <a:off x="6534149" y="2030521"/>
            <a:ext cx="281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进行排序：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第一次交换向下调整：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DE3803C-6B8C-440F-BE9F-BD987A5A68F3}"/>
              </a:ext>
            </a:extLst>
          </p:cNvPr>
          <p:cNvSpPr txBox="1"/>
          <p:nvPr/>
        </p:nvSpPr>
        <p:spPr>
          <a:xfrm>
            <a:off x="3249218" y="422642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2AE8AC5-62F8-473A-97DD-8F77FA439442}"/>
              </a:ext>
            </a:extLst>
          </p:cNvPr>
          <p:cNvSpPr txBox="1"/>
          <p:nvPr/>
        </p:nvSpPr>
        <p:spPr>
          <a:xfrm>
            <a:off x="2452065" y="425256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A1E4E42-C9A8-44BF-909B-35C65C9AD973}"/>
              </a:ext>
            </a:extLst>
          </p:cNvPr>
          <p:cNvSpPr txBox="1"/>
          <p:nvPr/>
        </p:nvSpPr>
        <p:spPr>
          <a:xfrm>
            <a:off x="1426464" y="422642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582C0ED-7712-4293-BE47-20899A1B7119}"/>
              </a:ext>
            </a:extLst>
          </p:cNvPr>
          <p:cNvSpPr/>
          <p:nvPr/>
        </p:nvSpPr>
        <p:spPr>
          <a:xfrm>
            <a:off x="7765542" y="2801743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4CCF757B-6B56-4FEA-942D-407F09A5753E}"/>
              </a:ext>
            </a:extLst>
          </p:cNvPr>
          <p:cNvSpPr/>
          <p:nvPr/>
        </p:nvSpPr>
        <p:spPr>
          <a:xfrm>
            <a:off x="7308342" y="4187059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25217FAD-E692-4836-96BC-4158E7704598}"/>
              </a:ext>
            </a:extLst>
          </p:cNvPr>
          <p:cNvSpPr/>
          <p:nvPr/>
        </p:nvSpPr>
        <p:spPr>
          <a:xfrm>
            <a:off x="6957822" y="3465469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56A224B-DC77-4FB7-AE28-C48C87DE008A}"/>
              </a:ext>
            </a:extLst>
          </p:cNvPr>
          <p:cNvSpPr/>
          <p:nvPr/>
        </p:nvSpPr>
        <p:spPr>
          <a:xfrm>
            <a:off x="8666226" y="3465469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7639A22-8A43-4FB2-96AF-2D715793FFC7}"/>
              </a:ext>
            </a:extLst>
          </p:cNvPr>
          <p:cNvSpPr/>
          <p:nvPr/>
        </p:nvSpPr>
        <p:spPr>
          <a:xfrm>
            <a:off x="6096000" y="4966978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11704840-DE01-4F34-9E46-B5CDD9CA386B}"/>
              </a:ext>
            </a:extLst>
          </p:cNvPr>
          <p:cNvSpPr/>
          <p:nvPr/>
        </p:nvSpPr>
        <p:spPr>
          <a:xfrm>
            <a:off x="8315706" y="4187059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B375064F-0278-4274-B1CD-A6E21042496F}"/>
              </a:ext>
            </a:extLst>
          </p:cNvPr>
          <p:cNvSpPr/>
          <p:nvPr/>
        </p:nvSpPr>
        <p:spPr>
          <a:xfrm>
            <a:off x="6500622" y="4176130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989B9623-F6FA-4194-ADD7-AAF66E01E2C5}"/>
              </a:ext>
            </a:extLst>
          </p:cNvPr>
          <p:cNvSpPr/>
          <p:nvPr/>
        </p:nvSpPr>
        <p:spPr>
          <a:xfrm>
            <a:off x="9123426" y="4176130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47DFD92-54AE-49E1-B6C1-765A4498C663}"/>
              </a:ext>
            </a:extLst>
          </p:cNvPr>
          <p:cNvCxnSpPr>
            <a:cxnSpLocks/>
            <a:stCxn id="51" idx="3"/>
            <a:endCxn id="53" idx="7"/>
          </p:cNvCxnSpPr>
          <p:nvPr/>
        </p:nvCxnSpPr>
        <p:spPr>
          <a:xfrm flipH="1">
            <a:off x="7348067" y="3184183"/>
            <a:ext cx="484430" cy="346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B2CD360-66D0-444A-894A-EED27541EF99}"/>
              </a:ext>
            </a:extLst>
          </p:cNvPr>
          <p:cNvCxnSpPr>
            <a:cxnSpLocks/>
            <a:stCxn id="54" idx="1"/>
            <a:endCxn id="51" idx="5"/>
          </p:cNvCxnSpPr>
          <p:nvPr/>
        </p:nvCxnSpPr>
        <p:spPr>
          <a:xfrm flipH="1" flipV="1">
            <a:off x="8155787" y="3184183"/>
            <a:ext cx="577394" cy="346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9916259-9511-402A-993E-29F91E081BB8}"/>
              </a:ext>
            </a:extLst>
          </p:cNvPr>
          <p:cNvCxnSpPr>
            <a:cxnSpLocks/>
            <a:stCxn id="53" idx="3"/>
            <a:endCxn id="57" idx="0"/>
          </p:cNvCxnSpPr>
          <p:nvPr/>
        </p:nvCxnSpPr>
        <p:spPr>
          <a:xfrm flipH="1">
            <a:off x="6729222" y="3847909"/>
            <a:ext cx="295555" cy="328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B541C87-53EE-435E-B5F7-E39E98CC466A}"/>
              </a:ext>
            </a:extLst>
          </p:cNvPr>
          <p:cNvCxnSpPr>
            <a:cxnSpLocks/>
            <a:stCxn id="53" idx="5"/>
            <a:endCxn id="52" idx="0"/>
          </p:cNvCxnSpPr>
          <p:nvPr/>
        </p:nvCxnSpPr>
        <p:spPr>
          <a:xfrm>
            <a:off x="7348067" y="3847909"/>
            <a:ext cx="188875" cy="339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AF0FD98D-0EF2-4C4D-AE42-2C59DE25C7B9}"/>
              </a:ext>
            </a:extLst>
          </p:cNvPr>
          <p:cNvCxnSpPr>
            <a:cxnSpLocks/>
            <a:stCxn id="57" idx="3"/>
            <a:endCxn id="55" idx="0"/>
          </p:cNvCxnSpPr>
          <p:nvPr/>
        </p:nvCxnSpPr>
        <p:spPr>
          <a:xfrm flipH="1">
            <a:off x="6324600" y="4558570"/>
            <a:ext cx="242977" cy="4084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A910DFC9-E104-4C2E-8329-78D08734BCC2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 flipH="1">
            <a:off x="8382661" y="3847909"/>
            <a:ext cx="350520" cy="4047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CEF232C-3619-4E25-AF31-64844B4719C6}"/>
              </a:ext>
            </a:extLst>
          </p:cNvPr>
          <p:cNvCxnSpPr>
            <a:cxnSpLocks/>
            <a:stCxn id="54" idx="5"/>
            <a:endCxn id="58" idx="0"/>
          </p:cNvCxnSpPr>
          <p:nvPr/>
        </p:nvCxnSpPr>
        <p:spPr>
          <a:xfrm>
            <a:off x="9056471" y="3847909"/>
            <a:ext cx="295555" cy="328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E29B2BE-7FAD-4043-B4AF-2E3A496B870A}"/>
              </a:ext>
            </a:extLst>
          </p:cNvPr>
          <p:cNvSpPr txBox="1"/>
          <p:nvPr/>
        </p:nvSpPr>
        <p:spPr>
          <a:xfrm>
            <a:off x="7826401" y="283009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1E37389-C2DE-45BB-8F5B-7B6ACB99F111}"/>
              </a:ext>
            </a:extLst>
          </p:cNvPr>
          <p:cNvSpPr txBox="1"/>
          <p:nvPr/>
        </p:nvSpPr>
        <p:spPr>
          <a:xfrm>
            <a:off x="7024878" y="3531085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E97757E-954D-4244-81CB-646E255B4A3B}"/>
              </a:ext>
            </a:extLst>
          </p:cNvPr>
          <p:cNvSpPr txBox="1"/>
          <p:nvPr/>
        </p:nvSpPr>
        <p:spPr>
          <a:xfrm>
            <a:off x="6567627" y="422642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7BAA148-B6D4-42EC-BA11-8A430E97D69F}"/>
              </a:ext>
            </a:extLst>
          </p:cNvPr>
          <p:cNvSpPr txBox="1"/>
          <p:nvPr/>
        </p:nvSpPr>
        <p:spPr>
          <a:xfrm>
            <a:off x="8748623" y="350186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114DB2E-13FA-4265-8C05-C2759CCA7191}"/>
              </a:ext>
            </a:extLst>
          </p:cNvPr>
          <p:cNvSpPr txBox="1"/>
          <p:nvPr/>
        </p:nvSpPr>
        <p:spPr>
          <a:xfrm>
            <a:off x="6169152" y="503259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855B99D-1169-4E5A-8EA9-81308310FF18}"/>
              </a:ext>
            </a:extLst>
          </p:cNvPr>
          <p:cNvSpPr txBox="1"/>
          <p:nvPr/>
        </p:nvSpPr>
        <p:spPr>
          <a:xfrm>
            <a:off x="9204248" y="422642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22EC011-23AE-45D5-B097-72A297B36BAD}"/>
              </a:ext>
            </a:extLst>
          </p:cNvPr>
          <p:cNvSpPr txBox="1"/>
          <p:nvPr/>
        </p:nvSpPr>
        <p:spPr>
          <a:xfrm>
            <a:off x="8407095" y="425256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8ABC1FD-BCDC-44EB-B36D-FB9D2287127C}"/>
              </a:ext>
            </a:extLst>
          </p:cNvPr>
          <p:cNvSpPr txBox="1"/>
          <p:nvPr/>
        </p:nvSpPr>
        <p:spPr>
          <a:xfrm>
            <a:off x="7381494" y="422642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2C87C919-9CE5-4949-A50F-7536087D97FE}"/>
              </a:ext>
            </a:extLst>
          </p:cNvPr>
          <p:cNvSpPr/>
          <p:nvPr/>
        </p:nvSpPr>
        <p:spPr>
          <a:xfrm>
            <a:off x="4109085" y="3749414"/>
            <a:ext cx="1366266" cy="328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6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139 L -0.03946 0.01181 C -0.04271 0.01412 -0.04649 0.01574 -0.04922 0.01991 C -0.05013 0.02106 -0.05078 0.02245 -0.05157 0.02384 C -0.05326 0.03634 -0.053 0.03218 -0.05078 0.0544 C -0.05065 0.05602 -0.04961 0.05694 -0.04922 0.05856 C -0.04896 0.05972 -0.04844 0.0625 -0.04844 0.0625 L -0.02826 0.10926 " pathEditMode="relative" ptsTypes="AAAAAA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023 L -0.00156 -0.00023 C -0.00638 -0.00116 -0.01159 0.0007 -0.01588 -0.00301 C -0.02109 -0.00764 -0.01875 -0.00602 -0.02252 -0.00833 C -0.02357 -0.00972 -0.02448 -0.01111 -0.02552 -0.01227 C -0.02682 -0.01389 -0.02825 -0.01458 -0.02929 -0.01643 C -0.02995 -0.01736 -0.03034 -0.01898 -0.03086 -0.02037 C -0.03255 -0.03264 -0.0332 -0.03495 -0.03086 -0.0537 C -0.03034 -0.05718 -0.02812 -0.0588 -0.02708 -0.06157 C -0.02591 -0.06505 -0.02526 -0.06898 -0.02409 -0.07245 L -0.02109 -0.08032 C -0.02005 -0.0831 -0.01914 -0.08588 -0.0181 -0.08843 C -0.01732 -0.09005 -0.01679 -0.09213 -0.01588 -0.09375 C -0.01406 -0.0963 -0.00924 -0.09815 -0.00755 -0.09907 C -0.00442 -0.10231 -0.00364 -0.1037 -0.00013 -0.10579 C 0.00339 -0.10764 0.00821 -0.10949 0.01185 -0.10972 C 0.01758 -0.10995 0.02331 -0.10972 0.02917 -0.10972 L 0.02917 -0.10972 " pathEditMode="relative" ptsTypes="AAAAAAAAAAAAAAAAAA">
                                      <p:cBhvr>
                                        <p:cTn id="1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37 L 2.5E-6 -0.0037 C -0.01849 -0.01041 -0.00638 -0.00717 -0.04206 -0.00254 C -0.04375 -0.00231 -0.04558 -0.00162 -0.04727 -0.00115 C -0.04883 -0.00069 -0.05495 0.00023 -0.05703 0.00162 C -0.0694 0.0088 -0.05977 0.00579 -0.06979 0.00834 C -0.07084 0.00903 -0.07175 0.00996 -0.07279 0.01088 C -0.07409 0.01227 -0.07526 0.01389 -0.07656 0.01482 C -0.07943 0.01736 -0.08555 0.02153 -0.08555 0.02153 C -0.08828 0.02639 -0.08841 0.02732 -0.09154 0.03102 C -0.09623 0.03658 -0.09896 0.03797 -0.10274 0.04561 C -0.10378 0.04746 -0.10417 0.05023 -0.10495 0.05232 C -0.1056 0.05371 -0.10664 0.05486 -0.10729 0.05625 C -0.10886 0.05973 -0.11042 0.0632 -0.11172 0.0669 C -0.11693 0.08125 -0.11211 0.06922 -0.11472 0.08033 C -0.11589 0.08473 -0.11771 0.08889 -0.11849 0.09352 C -0.11901 0.09676 -0.11927 0.1 -0.12005 0.10301 C -0.12045 0.10486 -0.12162 0.10648 -0.12227 0.10834 C -0.12279 0.10996 -0.12318 0.11181 -0.1237 0.11366 C -0.12461 0.11644 -0.12578 0.11898 -0.1267 0.12153 C -0.12995 0.13102 -0.12813 0.12616 -0.13203 0.13635 C -0.13451 0.1544 -0.13073 0.13033 -0.13425 0.14561 C -0.13542 0.15093 -0.13555 0.15672 -0.13724 0.16158 C -0.13802 0.16389 -0.1388 0.16598 -0.13946 0.16829 C -0.13985 0.16968 -0.13998 0.17107 -0.14024 0.17223 C -0.1405 0.17431 -0.14115 0.17963 -0.14167 0.18172 C -0.14219 0.18311 -0.14284 0.18426 -0.14323 0.18565 C -0.14388 0.1882 -0.14427 0.19098 -0.14466 0.19375 C -0.14518 0.1963 -0.14597 0.19885 -0.14623 0.20162 C -0.14649 0.20394 -0.14662 0.20625 -0.14701 0.20834 C -0.14909 0.22061 -0.14779 0.20973 -0.15 0.22037 C -0.15039 0.22199 -0.15052 0.22385 -0.15078 0.2257 C -0.14844 0.31111 -0.15651 0.26436 -0.14701 0.28426 C -0.14623 0.28611 -0.14545 0.28797 -0.14466 0.28959 C -0.14453 0.29098 -0.14414 0.29236 -0.14401 0.29375 C -0.14336 0.29815 -0.14453 0.30463 -0.14245 0.30695 L -0.14024 0.30973 C -0.13841 0.3176 -0.13998 0.31551 -0.13646 0.31783 L -0.13646 0.31783 L -0.13646 0.31783 L -0.13646 0.31783 " pathEditMode="relative" ptsTypes="AAAAAAAAAAAAAAAAAAAAAAAAAAAAAAAAAAAAAAAAA">
                                      <p:cBhvr>
                                        <p:cTn id="1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602 L -0.00065 0.00602 C -0.00391 0.00162 -0.01185 -0.00787 -0.01484 -0.01412 C -0.0181 -0.02084 -0.02096 -0.02824 -0.02383 -0.03542 C -0.02487 -0.03796 -0.02682 -0.04352 -0.02682 -0.04352 C -0.02799 -0.05093 -0.02891 -0.05579 -0.02982 -0.06343 C -0.03034 -0.06783 -0.03086 -0.07222 -0.03138 -0.07685 C -0.03281 -0.10579 -0.03294 -0.10093 -0.03138 -0.14607 C -0.03112 -0.15139 -0.02917 -0.15949 -0.02839 -0.16482 C -0.02617 -0.17824 -0.02786 -0.17246 -0.02461 -0.18472 C -0.02344 -0.18935 -0.02266 -0.19421 -0.02083 -0.19815 L -0.01484 -0.21158 C -0.0138 -0.21366 -0.01289 -0.21597 -0.01185 -0.21806 C -0.01068 -0.22084 -0.00924 -0.22315 -0.00807 -0.22616 C -0.00755 -0.22755 -0.00729 -0.22894 -0.00664 -0.23009 C -0.00521 -0.23264 -0.00378 -0.23496 -0.00208 -0.23681 C -0.00065 -0.23843 0.00091 -0.23935 0.00234 -0.24074 C 0.00365 -0.24213 0.00495 -0.24329 0.00612 -0.24491 C 0.00794 -0.24699 0.00951 -0.24954 0.01146 -0.25139 C 0.01432 -0.2544 0.01758 -0.25625 0.02044 -0.25949 C 0.02109 -0.26042 0.02188 -0.26158 0.02266 -0.26204 L 0.03385 -0.27014 C 0.03516 -0.27107 0.03646 -0.27176 0.03763 -0.27292 C 0.03919 -0.27408 0.04049 -0.27616 0.04219 -0.27685 C 0.04583 -0.27847 0.04961 -0.27847 0.05339 -0.2794 C 0.07005 -0.28403 0.04622 -0.27801 0.06016 -0.28218 C 0.06211 -0.28264 0.06419 -0.2831 0.06615 -0.28357 C 0.07161 -0.28727 0.0681 -0.28542 0.0737 -0.2875 C 0.08997 -0.29375 0.08216 -0.29167 0.0931 -0.29421 C 0.09414 -0.29514 0.09505 -0.29607 0.09609 -0.29676 C 0.09766 -0.29792 0.09922 -0.29815 0.10065 -0.29954 C 0.10456 -0.30301 0.10625 -0.30463 0.11042 -0.30741 C 0.11185 -0.30857 0.11341 -0.30926 0.11484 -0.31019 C 0.11615 -0.31088 0.11732 -0.31204 0.11862 -0.31273 C 0.12057 -0.31389 0.12266 -0.31435 0.12461 -0.31551 C 0.12669 -0.31667 0.12865 -0.31829 0.1306 -0.31945 C 0.13646 -0.32315 0.13346 -0.3206 0.13672 -0.32338 L 0.13672 -0.32338 " pathEditMode="relative" ptsTypes="AAAAAAAAAAAAAAAAAAAAAAAAAAAAAAAAAAAAAA">
                                      <p:cBhvr>
                                        <p:cTn id="1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28 -0.32616 L 0.13828 -0.32616 C 0.13477 -0.32662 0.13125 -0.32662 0.12773 -0.32755 C 0.11823 -0.32963 0.12396 -0.32963 0.11797 -0.33148 C 0.11628 -0.33195 0.11445 -0.33218 0.11276 -0.33287 C 0.10182 -0.33634 0.1224 -0.33125 0.10365 -0.33542 C 0.09857 -0.33843 0.10495 -0.33496 0.09766 -0.3382 C 0.09688 -0.33843 0.09622 -0.33912 0.09544 -0.33935 C 0.08867 -0.33912 0.0819 -0.33889 0.07513 -0.3382 C 0.07422 -0.33796 0.06953 -0.33611 0.06836 -0.33542 C 0.06693 -0.33472 0.06393 -0.33287 0.06393 -0.33287 C 0.06315 -0.33056 0.0625 -0.32824 0.06172 -0.32616 C 0.05911 -0.32014 0.05938 -0.32431 0.05794 -0.31667 C 0.05729 -0.3132 0.0569 -0.30972 0.05638 -0.30602 L 0.05573 -0.3007 C 0.05586 -0.29236 0.05586 -0.2838 0.05638 -0.27546 C 0.05651 -0.27338 0.05755 -0.27199 0.05794 -0.27014 C 0.06055 -0.2581 0.05807 -0.26574 0.06094 -0.2581 C 0.0612 -0.25625 0.0612 -0.2544 0.06172 -0.25278 C 0.06211 -0.25093 0.0651 -0.24445 0.06536 -0.24329 C 0.06654 -0.24028 0.06719 -0.23727 0.06771 -0.23403 C 0.06797 -0.23218 0.0681 -0.23033 0.06836 -0.22871 C 0.06862 -0.22732 0.06901 -0.22593 0.06914 -0.22477 C 0.0694 -0.22292 0.06992 -0.21921 0.06992 -0.21921 L 0.06992 -0.21921 " pathEditMode="relative" ptsTypes="AAAAAAAAAAAAAAAAAAAAAAAAA">
                                      <p:cBhvr>
                                        <p:cTn id="2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0509 L -0.00091 0.00509 C -0.00052 0.00092 -2.29167E-6 -0.00301 0.00052 -0.00695 C 0.00065 -0.00834 0.00104 -0.00973 0.0013 -0.01111 C 0.00248 -0.01644 0.00378 -0.02176 0.00508 -0.02709 C 0.00599 -0.03102 0.00664 -0.03542 0.00808 -0.03912 C 0.00925 -0.04213 0.01081 -0.04653 0.01172 -0.04977 C 0.01211 -0.05093 0.01224 -0.05255 0.0125 -0.05371 C 0.01524 -0.06436 0.01459 -0.06227 0.01771 -0.06968 C 0.01823 -0.07246 0.0181 -0.0757 0.01927 -0.07778 C 0.02045 -0.07986 0.02162 -0.08241 0.02305 -0.08449 C 0.02383 -0.08565 0.025 -0.08611 0.02604 -0.08704 C 0.02722 -0.08843 0.02852 -0.08959 0.02969 -0.09098 C 0.03125 -0.09283 0.03242 -0.09584 0.03425 -0.0963 C 0.03542 -0.09676 0.03672 -0.09746 0.03802 -0.09769 C 0.03972 -0.09815 0.04141 -0.09885 0.04323 -0.09908 C 0.06055 -0.10186 0.05664 -0.10162 0.06576 -0.10162 L 0.06576 -0.10162 " pathEditMode="relative" ptsTypes="AAAAAAAAAAAAAAAAAA">
                                      <p:cBhvr>
                                        <p:cTn id="2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7 -0.22199 L 0.0707 -0.22199 C 0.06745 -0.22176 0.06406 -0.22176 0.06094 -0.22084 C 0.05716 -0.21945 0.05221 -0.21412 0.04896 -0.21134 C 0.04818 -0.21088 0.0474 -0.21065 0.04674 -0.21019 C 0.0457 -0.20926 0.04466 -0.20834 0.04375 -0.20741 C 0.04167 -0.20533 0.03776 -0.2007 0.03776 -0.2007 C 0.03307 -0.18982 0.03776 -0.19977 0.0332 -0.19283 C 0.03216 -0.19121 0.03125 -0.18912 0.03021 -0.1875 C 0.02682 -0.18218 0.02891 -0.18773 0.02578 -0.18079 C 0.02396 -0.17709 0.02383 -0.17477 0.02279 -0.17014 C 0.02292 -0.15996 0.02292 -0.14954 0.02344 -0.13935 C 0.02357 -0.13704 0.02591 -0.12732 0.02643 -0.12477 C 0.02669 -0.12153 0.0263 -0.11806 0.02721 -0.11528 C 0.02799 -0.11273 0.03203 -0.11134 0.0332 -0.11412 C 0.03385 -0.11551 0.0332 -0.11759 0.0332 -0.11945 L 0.0332 -0.11945 " pathEditMode="relative" ptsTypes="AAAAAAAAAAAAAAAAA">
                                      <p:cBhvr>
                                        <p:cTn id="3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92 L 0.00039 0.00092 C -0.00312 -0.01366 -0.00182 -0.00695 -0.00403 -0.01922 L -0.0056 -0.02709 C -0.00586 -0.03079 -0.00638 -0.03426 -0.00625 -0.03797 C -0.00612 -0.04422 -0.00586 -0.06713 -0.0026 -0.07778 C -0.00195 -0.07987 -0.00117 -0.08149 -0.00026 -0.08311 C 0.00091 -0.08542 0.00209 -0.08774 0.00352 -0.08982 C 0.00495 -0.09213 0.00638 -0.09468 0.00795 -0.09653 C 0.0086 -0.09723 0.00951 -0.09746 0.01016 -0.09792 C 0.01589 -0.10047 0.01914 -0.09977 0.02591 -0.10047 C 0.02696 -0.10093 0.028 -0.10162 0.02904 -0.10186 C 0.03893 -0.10463 0.04427 -0.1044 0.03867 -0.1044 L 0.03867 -0.1044 " pathEditMode="relative" ptsTypes="AAAAAAAAAAAAAA">
                                      <p:cBhvr>
                                        <p:cTn id="3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9" grpId="0"/>
      <p:bldP spid="66" grpId="0"/>
      <p:bldP spid="67" grpId="0"/>
      <p:bldP spid="68" grpId="0"/>
      <p:bldP spid="70" grpId="0"/>
      <p:bldP spid="70" grpId="1"/>
      <p:bldP spid="70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D4DB5B-7A45-40FE-883A-9A33E788EB14}"/>
              </a:ext>
            </a:extLst>
          </p:cNvPr>
          <p:cNvSpPr txBox="1"/>
          <p:nvPr/>
        </p:nvSpPr>
        <p:spPr>
          <a:xfrm>
            <a:off x="348995" y="213758"/>
            <a:ext cx="281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进行排序：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第二次交换向下调整：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77A0BF6-F034-416E-A780-5C7D1EC20C72}"/>
              </a:ext>
            </a:extLst>
          </p:cNvPr>
          <p:cNvSpPr/>
          <p:nvPr/>
        </p:nvSpPr>
        <p:spPr>
          <a:xfrm>
            <a:off x="1669542" y="994124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EAC7938-7F46-445F-8530-834DC9B20476}"/>
              </a:ext>
            </a:extLst>
          </p:cNvPr>
          <p:cNvSpPr/>
          <p:nvPr/>
        </p:nvSpPr>
        <p:spPr>
          <a:xfrm>
            <a:off x="1212342" y="2379440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7987C24-FFDB-4BCF-B112-9B3841096309}"/>
              </a:ext>
            </a:extLst>
          </p:cNvPr>
          <p:cNvSpPr/>
          <p:nvPr/>
        </p:nvSpPr>
        <p:spPr>
          <a:xfrm>
            <a:off x="861822" y="1657850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1C8CB81-023F-42CD-AB61-581E6C6CE8E7}"/>
              </a:ext>
            </a:extLst>
          </p:cNvPr>
          <p:cNvSpPr/>
          <p:nvPr/>
        </p:nvSpPr>
        <p:spPr>
          <a:xfrm>
            <a:off x="2570226" y="1657850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A4B2E96-9988-4608-8D70-8170832A2480}"/>
              </a:ext>
            </a:extLst>
          </p:cNvPr>
          <p:cNvSpPr/>
          <p:nvPr/>
        </p:nvSpPr>
        <p:spPr>
          <a:xfrm>
            <a:off x="0" y="3159359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08424C2-B86D-4CC9-A067-0F9C549C3FE0}"/>
              </a:ext>
            </a:extLst>
          </p:cNvPr>
          <p:cNvSpPr/>
          <p:nvPr/>
        </p:nvSpPr>
        <p:spPr>
          <a:xfrm>
            <a:off x="2219706" y="2379440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F7D05D8-9D61-4924-B2C5-ADB7B679B2E8}"/>
              </a:ext>
            </a:extLst>
          </p:cNvPr>
          <p:cNvSpPr/>
          <p:nvPr/>
        </p:nvSpPr>
        <p:spPr>
          <a:xfrm>
            <a:off x="404622" y="2368511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FDD5B21-2221-4CB7-820A-1F7C02F8ACA8}"/>
              </a:ext>
            </a:extLst>
          </p:cNvPr>
          <p:cNvSpPr/>
          <p:nvPr/>
        </p:nvSpPr>
        <p:spPr>
          <a:xfrm>
            <a:off x="3027426" y="2368511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40927C1-B85E-43A3-AD47-B2877577B1ED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1252067" y="1376564"/>
            <a:ext cx="484430" cy="346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D86D452-C757-4AD7-8511-7A977729FF9D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2059787" y="1376564"/>
            <a:ext cx="577394" cy="346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BF0BD8D-A7EF-48C2-BAEB-51962355A1FB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633222" y="2040290"/>
            <a:ext cx="295555" cy="328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6CA663C-4D0A-40B7-BD68-7927E472D298}"/>
              </a:ext>
            </a:extLst>
          </p:cNvPr>
          <p:cNvCxnSpPr>
            <a:cxnSpLocks/>
            <a:stCxn id="7" idx="5"/>
            <a:endCxn id="6" idx="0"/>
          </p:cNvCxnSpPr>
          <p:nvPr/>
        </p:nvCxnSpPr>
        <p:spPr>
          <a:xfrm>
            <a:off x="1252067" y="2040290"/>
            <a:ext cx="188875" cy="339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0A68B68-8F2C-4A59-9C59-A9246A705B73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 flipH="1">
            <a:off x="228600" y="2750951"/>
            <a:ext cx="242977" cy="4084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8380FE2-DF11-4323-B4A4-F6D5DEF5EB80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H="1">
            <a:off x="2286661" y="2040290"/>
            <a:ext cx="350520" cy="4047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24F23FF-93F3-4D10-B0B4-38A116C06196}"/>
              </a:ext>
            </a:extLst>
          </p:cNvPr>
          <p:cNvCxnSpPr>
            <a:cxnSpLocks/>
            <a:stCxn id="8" idx="5"/>
            <a:endCxn id="12" idx="0"/>
          </p:cNvCxnSpPr>
          <p:nvPr/>
        </p:nvCxnSpPr>
        <p:spPr>
          <a:xfrm>
            <a:off x="2960471" y="2040290"/>
            <a:ext cx="295555" cy="328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8E5E355-87B5-42CF-829F-A47A3A9A6207}"/>
              </a:ext>
            </a:extLst>
          </p:cNvPr>
          <p:cNvSpPr txBox="1"/>
          <p:nvPr/>
        </p:nvSpPr>
        <p:spPr>
          <a:xfrm>
            <a:off x="1730401" y="1022472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C05434-B271-49F0-91C9-85210B56713F}"/>
              </a:ext>
            </a:extLst>
          </p:cNvPr>
          <p:cNvSpPr txBox="1"/>
          <p:nvPr/>
        </p:nvSpPr>
        <p:spPr>
          <a:xfrm>
            <a:off x="928878" y="1723466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3EF7A0-898B-4936-9F42-B35F6B52673B}"/>
              </a:ext>
            </a:extLst>
          </p:cNvPr>
          <p:cNvSpPr txBox="1"/>
          <p:nvPr/>
        </p:nvSpPr>
        <p:spPr>
          <a:xfrm>
            <a:off x="471627" y="2418802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0264883-21B1-4487-9711-6B1A312C7C8B}"/>
              </a:ext>
            </a:extLst>
          </p:cNvPr>
          <p:cNvSpPr txBox="1"/>
          <p:nvPr/>
        </p:nvSpPr>
        <p:spPr>
          <a:xfrm>
            <a:off x="2652623" y="169424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EFF014E-E380-4066-A5B9-0AE20F1B91D2}"/>
              </a:ext>
            </a:extLst>
          </p:cNvPr>
          <p:cNvSpPr txBox="1"/>
          <p:nvPr/>
        </p:nvSpPr>
        <p:spPr>
          <a:xfrm>
            <a:off x="73152" y="3224975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30B80EF-B8EF-4F21-B272-FD2E18C11E85}"/>
              </a:ext>
            </a:extLst>
          </p:cNvPr>
          <p:cNvSpPr txBox="1"/>
          <p:nvPr/>
        </p:nvSpPr>
        <p:spPr>
          <a:xfrm>
            <a:off x="3108248" y="2418802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75CFF39-6303-46F6-9E18-B1C66BB0EF32}"/>
              </a:ext>
            </a:extLst>
          </p:cNvPr>
          <p:cNvSpPr txBox="1"/>
          <p:nvPr/>
        </p:nvSpPr>
        <p:spPr>
          <a:xfrm>
            <a:off x="2311095" y="244494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67C7AEA-67AA-4B9D-97E0-D85B01A3B7C5}"/>
              </a:ext>
            </a:extLst>
          </p:cNvPr>
          <p:cNvSpPr txBox="1"/>
          <p:nvPr/>
        </p:nvSpPr>
        <p:spPr>
          <a:xfrm>
            <a:off x="1285494" y="2418802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4303315-CE6B-4FEC-A527-BB7FD3818815}"/>
              </a:ext>
            </a:extLst>
          </p:cNvPr>
          <p:cNvSpPr txBox="1"/>
          <p:nvPr/>
        </p:nvSpPr>
        <p:spPr>
          <a:xfrm>
            <a:off x="4135171" y="218152"/>
            <a:ext cx="281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进行排序：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第三次交换向下调整：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D54EB90-0814-4455-9818-49CFBE314394}"/>
              </a:ext>
            </a:extLst>
          </p:cNvPr>
          <p:cNvSpPr/>
          <p:nvPr/>
        </p:nvSpPr>
        <p:spPr>
          <a:xfrm>
            <a:off x="5455718" y="998518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6C480E1-DA20-4408-A07F-08B39A66358B}"/>
              </a:ext>
            </a:extLst>
          </p:cNvPr>
          <p:cNvSpPr/>
          <p:nvPr/>
        </p:nvSpPr>
        <p:spPr>
          <a:xfrm>
            <a:off x="4998518" y="2383834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B8979C3-E731-434B-83E2-00ABCC0D48FF}"/>
              </a:ext>
            </a:extLst>
          </p:cNvPr>
          <p:cNvSpPr/>
          <p:nvPr/>
        </p:nvSpPr>
        <p:spPr>
          <a:xfrm>
            <a:off x="4647998" y="1662244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BBB7F41-86D7-4067-80A5-E654190FFE00}"/>
              </a:ext>
            </a:extLst>
          </p:cNvPr>
          <p:cNvSpPr/>
          <p:nvPr/>
        </p:nvSpPr>
        <p:spPr>
          <a:xfrm>
            <a:off x="6356402" y="1662244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98AB5BB-E556-4BD8-A776-EB06570336F7}"/>
              </a:ext>
            </a:extLst>
          </p:cNvPr>
          <p:cNvSpPr/>
          <p:nvPr/>
        </p:nvSpPr>
        <p:spPr>
          <a:xfrm>
            <a:off x="3786176" y="3163753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2AAF498-1A61-4DDA-8D60-D14FAEF536C4}"/>
              </a:ext>
            </a:extLst>
          </p:cNvPr>
          <p:cNvSpPr/>
          <p:nvPr/>
        </p:nvSpPr>
        <p:spPr>
          <a:xfrm>
            <a:off x="6005882" y="2383834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9CD2C41-28CD-42FE-912B-DAF4EF5A6A82}"/>
              </a:ext>
            </a:extLst>
          </p:cNvPr>
          <p:cNvSpPr/>
          <p:nvPr/>
        </p:nvSpPr>
        <p:spPr>
          <a:xfrm>
            <a:off x="4190798" y="2372905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55C9FA62-FF50-4AF2-86C2-2FB38ED09763}"/>
              </a:ext>
            </a:extLst>
          </p:cNvPr>
          <p:cNvSpPr/>
          <p:nvPr/>
        </p:nvSpPr>
        <p:spPr>
          <a:xfrm>
            <a:off x="6813602" y="2372905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EDE9B09-E340-46C4-93B0-16670F9EE887}"/>
              </a:ext>
            </a:extLst>
          </p:cNvPr>
          <p:cNvCxnSpPr>
            <a:cxnSpLocks/>
            <a:stCxn id="29" idx="3"/>
            <a:endCxn id="31" idx="7"/>
          </p:cNvCxnSpPr>
          <p:nvPr/>
        </p:nvCxnSpPr>
        <p:spPr>
          <a:xfrm flipH="1">
            <a:off x="5038243" y="1380958"/>
            <a:ext cx="484430" cy="346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DDA9752-D5C8-4A9C-8424-7C720F9D63AA}"/>
              </a:ext>
            </a:extLst>
          </p:cNvPr>
          <p:cNvCxnSpPr>
            <a:cxnSpLocks/>
            <a:stCxn id="32" idx="1"/>
            <a:endCxn id="29" idx="5"/>
          </p:cNvCxnSpPr>
          <p:nvPr/>
        </p:nvCxnSpPr>
        <p:spPr>
          <a:xfrm flipH="1" flipV="1">
            <a:off x="5845963" y="1380958"/>
            <a:ext cx="577394" cy="346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02F6FAB-D96D-44EA-9E9E-B8099DF29D4C}"/>
              </a:ext>
            </a:extLst>
          </p:cNvPr>
          <p:cNvCxnSpPr>
            <a:cxnSpLocks/>
            <a:stCxn id="31" idx="3"/>
            <a:endCxn id="35" idx="0"/>
          </p:cNvCxnSpPr>
          <p:nvPr/>
        </p:nvCxnSpPr>
        <p:spPr>
          <a:xfrm flipH="1">
            <a:off x="4419398" y="2044684"/>
            <a:ext cx="295555" cy="328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C1B6EE7-04AA-4E55-9599-C6FB7508FCB8}"/>
              </a:ext>
            </a:extLst>
          </p:cNvPr>
          <p:cNvCxnSpPr>
            <a:cxnSpLocks/>
            <a:stCxn id="31" idx="5"/>
            <a:endCxn id="30" idx="0"/>
          </p:cNvCxnSpPr>
          <p:nvPr/>
        </p:nvCxnSpPr>
        <p:spPr>
          <a:xfrm>
            <a:off x="5038243" y="2044684"/>
            <a:ext cx="188875" cy="339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C2787FD-51E1-4879-9817-1140EB28D53A}"/>
              </a:ext>
            </a:extLst>
          </p:cNvPr>
          <p:cNvCxnSpPr>
            <a:cxnSpLocks/>
            <a:stCxn id="35" idx="3"/>
            <a:endCxn id="33" idx="0"/>
          </p:cNvCxnSpPr>
          <p:nvPr/>
        </p:nvCxnSpPr>
        <p:spPr>
          <a:xfrm flipH="1">
            <a:off x="4014776" y="2755345"/>
            <a:ext cx="242977" cy="4084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870F4D2-5C6B-43CF-8581-1A585D7D42E7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H="1">
            <a:off x="6072837" y="2044684"/>
            <a:ext cx="350520" cy="4047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546A08D-8A5B-45DC-9AA4-145105149689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6746647" y="2044684"/>
            <a:ext cx="295555" cy="328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16FD64C-A326-444C-A8B9-0A4CE105F86A}"/>
              </a:ext>
            </a:extLst>
          </p:cNvPr>
          <p:cNvSpPr txBox="1"/>
          <p:nvPr/>
        </p:nvSpPr>
        <p:spPr>
          <a:xfrm>
            <a:off x="5516577" y="1026866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07FAC22-64F5-48E0-98B3-99D180DCEC5B}"/>
              </a:ext>
            </a:extLst>
          </p:cNvPr>
          <p:cNvSpPr txBox="1"/>
          <p:nvPr/>
        </p:nvSpPr>
        <p:spPr>
          <a:xfrm>
            <a:off x="4715054" y="1727860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9DE933F-99A1-48F2-83E4-F26BD514FC10}"/>
              </a:ext>
            </a:extLst>
          </p:cNvPr>
          <p:cNvSpPr txBox="1"/>
          <p:nvPr/>
        </p:nvSpPr>
        <p:spPr>
          <a:xfrm>
            <a:off x="4257803" y="2423196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0352077-4CE8-4631-BB38-4A658BAB6BD4}"/>
              </a:ext>
            </a:extLst>
          </p:cNvPr>
          <p:cNvSpPr txBox="1"/>
          <p:nvPr/>
        </p:nvSpPr>
        <p:spPr>
          <a:xfrm>
            <a:off x="6438799" y="1698643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91F7B37-25A2-4401-B724-3D1836E9B1BC}"/>
              </a:ext>
            </a:extLst>
          </p:cNvPr>
          <p:cNvSpPr txBox="1"/>
          <p:nvPr/>
        </p:nvSpPr>
        <p:spPr>
          <a:xfrm>
            <a:off x="3859328" y="322936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27B9052-757B-468F-A563-4E593CEC1183}"/>
              </a:ext>
            </a:extLst>
          </p:cNvPr>
          <p:cNvSpPr txBox="1"/>
          <p:nvPr/>
        </p:nvSpPr>
        <p:spPr>
          <a:xfrm>
            <a:off x="6894424" y="2423196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EEF0CA9-781E-43B3-948E-13C7A8BF247A}"/>
              </a:ext>
            </a:extLst>
          </p:cNvPr>
          <p:cNvSpPr txBox="1"/>
          <p:nvPr/>
        </p:nvSpPr>
        <p:spPr>
          <a:xfrm>
            <a:off x="6097271" y="2449343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3D8EEE5-026F-4506-9DC6-87023493B6CC}"/>
              </a:ext>
            </a:extLst>
          </p:cNvPr>
          <p:cNvSpPr txBox="1"/>
          <p:nvPr/>
        </p:nvSpPr>
        <p:spPr>
          <a:xfrm>
            <a:off x="5071670" y="2423196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EC5CDA9-63E2-43E8-8B74-22F58DF702E9}"/>
              </a:ext>
            </a:extLst>
          </p:cNvPr>
          <p:cNvSpPr txBox="1"/>
          <p:nvPr/>
        </p:nvSpPr>
        <p:spPr>
          <a:xfrm>
            <a:off x="7942226" y="213758"/>
            <a:ext cx="281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进行排序：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第四次交换向下调整：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91D95C82-6015-41B1-B086-D362E1B71094}"/>
              </a:ext>
            </a:extLst>
          </p:cNvPr>
          <p:cNvSpPr/>
          <p:nvPr/>
        </p:nvSpPr>
        <p:spPr>
          <a:xfrm>
            <a:off x="9262773" y="994124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EC172FD-1F5B-4D2B-AA51-A6B8B7020AC8}"/>
              </a:ext>
            </a:extLst>
          </p:cNvPr>
          <p:cNvSpPr/>
          <p:nvPr/>
        </p:nvSpPr>
        <p:spPr>
          <a:xfrm>
            <a:off x="8805573" y="2379440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A36D941-9CD9-4A4C-89F5-3C64CEA48AE3}"/>
              </a:ext>
            </a:extLst>
          </p:cNvPr>
          <p:cNvSpPr/>
          <p:nvPr/>
        </p:nvSpPr>
        <p:spPr>
          <a:xfrm>
            <a:off x="8455053" y="1657850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1E01DCAD-CB72-4FAF-96C9-96CB05BC6859}"/>
              </a:ext>
            </a:extLst>
          </p:cNvPr>
          <p:cNvSpPr/>
          <p:nvPr/>
        </p:nvSpPr>
        <p:spPr>
          <a:xfrm>
            <a:off x="10163457" y="1657850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F86F8CA-BB62-4621-8F73-B80164337172}"/>
              </a:ext>
            </a:extLst>
          </p:cNvPr>
          <p:cNvSpPr/>
          <p:nvPr/>
        </p:nvSpPr>
        <p:spPr>
          <a:xfrm>
            <a:off x="7593231" y="3159359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DA357E3-9D88-4692-AD42-EE1BB81C8C85}"/>
              </a:ext>
            </a:extLst>
          </p:cNvPr>
          <p:cNvSpPr/>
          <p:nvPr/>
        </p:nvSpPr>
        <p:spPr>
          <a:xfrm>
            <a:off x="9812937" y="2379440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6DD5E312-59D6-4A18-A510-EE1B666E24B4}"/>
              </a:ext>
            </a:extLst>
          </p:cNvPr>
          <p:cNvSpPr/>
          <p:nvPr/>
        </p:nvSpPr>
        <p:spPr>
          <a:xfrm>
            <a:off x="7997853" y="2368511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84423F6-9585-4911-B039-6ECB7468A4C7}"/>
              </a:ext>
            </a:extLst>
          </p:cNvPr>
          <p:cNvSpPr/>
          <p:nvPr/>
        </p:nvSpPr>
        <p:spPr>
          <a:xfrm>
            <a:off x="10620657" y="2368511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4BC5B5D-5374-46C6-A316-9FF51D0B1C3B}"/>
              </a:ext>
            </a:extLst>
          </p:cNvPr>
          <p:cNvCxnSpPr>
            <a:cxnSpLocks/>
            <a:stCxn id="53" idx="3"/>
            <a:endCxn id="55" idx="7"/>
          </p:cNvCxnSpPr>
          <p:nvPr/>
        </p:nvCxnSpPr>
        <p:spPr>
          <a:xfrm flipH="1">
            <a:off x="8845298" y="1376564"/>
            <a:ext cx="484430" cy="346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C7CE3D4-51E8-4ED2-8F8F-9BDA568716E5}"/>
              </a:ext>
            </a:extLst>
          </p:cNvPr>
          <p:cNvCxnSpPr>
            <a:cxnSpLocks/>
            <a:stCxn id="56" idx="1"/>
            <a:endCxn id="53" idx="5"/>
          </p:cNvCxnSpPr>
          <p:nvPr/>
        </p:nvCxnSpPr>
        <p:spPr>
          <a:xfrm flipH="1" flipV="1">
            <a:off x="9653018" y="1376564"/>
            <a:ext cx="577394" cy="346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4B24C23-CE70-47E3-B18E-39F9635E3FEA}"/>
              </a:ext>
            </a:extLst>
          </p:cNvPr>
          <p:cNvCxnSpPr>
            <a:cxnSpLocks/>
            <a:stCxn id="55" idx="3"/>
            <a:endCxn id="59" idx="0"/>
          </p:cNvCxnSpPr>
          <p:nvPr/>
        </p:nvCxnSpPr>
        <p:spPr>
          <a:xfrm flipH="1">
            <a:off x="8226453" y="2040290"/>
            <a:ext cx="295555" cy="328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A0CB9D74-F33F-4820-9F31-2E95A08DD171}"/>
              </a:ext>
            </a:extLst>
          </p:cNvPr>
          <p:cNvCxnSpPr>
            <a:cxnSpLocks/>
            <a:stCxn id="55" idx="5"/>
            <a:endCxn id="54" idx="0"/>
          </p:cNvCxnSpPr>
          <p:nvPr/>
        </p:nvCxnSpPr>
        <p:spPr>
          <a:xfrm>
            <a:off x="8845298" y="2040290"/>
            <a:ext cx="188875" cy="339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29078F9-FADE-46CD-8193-09884EEC2182}"/>
              </a:ext>
            </a:extLst>
          </p:cNvPr>
          <p:cNvCxnSpPr>
            <a:cxnSpLocks/>
            <a:stCxn id="59" idx="3"/>
            <a:endCxn id="57" idx="0"/>
          </p:cNvCxnSpPr>
          <p:nvPr/>
        </p:nvCxnSpPr>
        <p:spPr>
          <a:xfrm flipH="1">
            <a:off x="7821831" y="2750951"/>
            <a:ext cx="242977" cy="4084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CB26DD4-175F-4049-97C6-BA054E5135C6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 flipH="1">
            <a:off x="9879892" y="2040290"/>
            <a:ext cx="350520" cy="4047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BD9E980-AAE9-47FA-A5FC-673C316CBE8B}"/>
              </a:ext>
            </a:extLst>
          </p:cNvPr>
          <p:cNvCxnSpPr>
            <a:cxnSpLocks/>
            <a:stCxn id="56" idx="5"/>
            <a:endCxn id="60" idx="0"/>
          </p:cNvCxnSpPr>
          <p:nvPr/>
        </p:nvCxnSpPr>
        <p:spPr>
          <a:xfrm>
            <a:off x="10553702" y="2040290"/>
            <a:ext cx="295555" cy="328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753AB98-2426-472E-960F-DC2F30B92F02}"/>
              </a:ext>
            </a:extLst>
          </p:cNvPr>
          <p:cNvSpPr txBox="1"/>
          <p:nvPr/>
        </p:nvSpPr>
        <p:spPr>
          <a:xfrm>
            <a:off x="9323632" y="1022472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56ACD17-B4C3-42CF-833F-1A509E649D03}"/>
              </a:ext>
            </a:extLst>
          </p:cNvPr>
          <p:cNvSpPr txBox="1"/>
          <p:nvPr/>
        </p:nvSpPr>
        <p:spPr>
          <a:xfrm>
            <a:off x="8522109" y="1723466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A4E1BC0-7134-444D-8006-E8D50F59521B}"/>
              </a:ext>
            </a:extLst>
          </p:cNvPr>
          <p:cNvSpPr txBox="1"/>
          <p:nvPr/>
        </p:nvSpPr>
        <p:spPr>
          <a:xfrm>
            <a:off x="8064858" y="2418802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6EAFD04-678F-48D5-9AB3-21C4F2E3F1B8}"/>
              </a:ext>
            </a:extLst>
          </p:cNvPr>
          <p:cNvSpPr txBox="1"/>
          <p:nvPr/>
        </p:nvSpPr>
        <p:spPr>
          <a:xfrm>
            <a:off x="10245854" y="169424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1D25678-60BD-4257-ABA9-CC8193A8C8C3}"/>
              </a:ext>
            </a:extLst>
          </p:cNvPr>
          <p:cNvSpPr txBox="1"/>
          <p:nvPr/>
        </p:nvSpPr>
        <p:spPr>
          <a:xfrm>
            <a:off x="7666383" y="3224975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E850568-84D3-40DD-B7E5-9C87CB0B79C5}"/>
              </a:ext>
            </a:extLst>
          </p:cNvPr>
          <p:cNvSpPr txBox="1"/>
          <p:nvPr/>
        </p:nvSpPr>
        <p:spPr>
          <a:xfrm>
            <a:off x="10701479" y="2418802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0340527-11DF-43A1-92F7-1EAA9EB99A40}"/>
              </a:ext>
            </a:extLst>
          </p:cNvPr>
          <p:cNvSpPr txBox="1"/>
          <p:nvPr/>
        </p:nvSpPr>
        <p:spPr>
          <a:xfrm>
            <a:off x="9904326" y="244494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1002765-6C9E-4D50-9CF6-33E201368B6E}"/>
              </a:ext>
            </a:extLst>
          </p:cNvPr>
          <p:cNvSpPr txBox="1"/>
          <p:nvPr/>
        </p:nvSpPr>
        <p:spPr>
          <a:xfrm>
            <a:off x="8878725" y="2418802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3881051-0E25-454A-A3A0-6710AC321321}"/>
              </a:ext>
            </a:extLst>
          </p:cNvPr>
          <p:cNvSpPr txBox="1"/>
          <p:nvPr/>
        </p:nvSpPr>
        <p:spPr>
          <a:xfrm>
            <a:off x="657047" y="3450659"/>
            <a:ext cx="281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进行排序：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第五次交换向下调整：</a:t>
            </a: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5ACBE35-4C62-4AD1-940A-0418A7CAFADF}"/>
              </a:ext>
            </a:extLst>
          </p:cNvPr>
          <p:cNvSpPr/>
          <p:nvPr/>
        </p:nvSpPr>
        <p:spPr>
          <a:xfrm>
            <a:off x="1977594" y="4231025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66367CAF-850C-415E-8A50-613CA29552FD}"/>
              </a:ext>
            </a:extLst>
          </p:cNvPr>
          <p:cNvSpPr/>
          <p:nvPr/>
        </p:nvSpPr>
        <p:spPr>
          <a:xfrm>
            <a:off x="1520394" y="5616341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CABBF0E5-7E2F-4F02-A25B-6F3DC8CCF48D}"/>
              </a:ext>
            </a:extLst>
          </p:cNvPr>
          <p:cNvSpPr/>
          <p:nvPr/>
        </p:nvSpPr>
        <p:spPr>
          <a:xfrm>
            <a:off x="1169874" y="4894751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F9A0AE8D-8DE7-47A8-AFDB-97012734958B}"/>
              </a:ext>
            </a:extLst>
          </p:cNvPr>
          <p:cNvSpPr/>
          <p:nvPr/>
        </p:nvSpPr>
        <p:spPr>
          <a:xfrm>
            <a:off x="2878278" y="4894751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7A1E084E-03B1-4141-9670-54C316DD6B1D}"/>
              </a:ext>
            </a:extLst>
          </p:cNvPr>
          <p:cNvSpPr/>
          <p:nvPr/>
        </p:nvSpPr>
        <p:spPr>
          <a:xfrm>
            <a:off x="308052" y="6396260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DA161C33-0350-4C7D-9F25-B9FAEBE72C10}"/>
              </a:ext>
            </a:extLst>
          </p:cNvPr>
          <p:cNvSpPr/>
          <p:nvPr/>
        </p:nvSpPr>
        <p:spPr>
          <a:xfrm>
            <a:off x="2527758" y="5616341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DF8231A5-407B-4756-990B-7D3C320FC98E}"/>
              </a:ext>
            </a:extLst>
          </p:cNvPr>
          <p:cNvSpPr/>
          <p:nvPr/>
        </p:nvSpPr>
        <p:spPr>
          <a:xfrm>
            <a:off x="712674" y="5605412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6DAEA85B-D41B-4630-9258-B9CE09310611}"/>
              </a:ext>
            </a:extLst>
          </p:cNvPr>
          <p:cNvSpPr/>
          <p:nvPr/>
        </p:nvSpPr>
        <p:spPr>
          <a:xfrm>
            <a:off x="3335478" y="5605412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E5EF3ED7-DA9F-456D-B8AD-0C4C4E13BB35}"/>
              </a:ext>
            </a:extLst>
          </p:cNvPr>
          <p:cNvCxnSpPr>
            <a:cxnSpLocks/>
            <a:stCxn id="77" idx="3"/>
            <a:endCxn id="79" idx="7"/>
          </p:cNvCxnSpPr>
          <p:nvPr/>
        </p:nvCxnSpPr>
        <p:spPr>
          <a:xfrm flipH="1">
            <a:off x="1560119" y="4613465"/>
            <a:ext cx="484430" cy="346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B668728-5AA3-4E2C-9FE7-9A3773790351}"/>
              </a:ext>
            </a:extLst>
          </p:cNvPr>
          <p:cNvCxnSpPr>
            <a:cxnSpLocks/>
            <a:stCxn id="80" idx="1"/>
            <a:endCxn id="77" idx="5"/>
          </p:cNvCxnSpPr>
          <p:nvPr/>
        </p:nvCxnSpPr>
        <p:spPr>
          <a:xfrm flipH="1" flipV="1">
            <a:off x="2367839" y="4613465"/>
            <a:ext cx="577394" cy="346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3564E2E0-6B6A-4F2E-841A-56D38CEA2738}"/>
              </a:ext>
            </a:extLst>
          </p:cNvPr>
          <p:cNvCxnSpPr>
            <a:cxnSpLocks/>
            <a:stCxn id="79" idx="3"/>
            <a:endCxn id="83" idx="0"/>
          </p:cNvCxnSpPr>
          <p:nvPr/>
        </p:nvCxnSpPr>
        <p:spPr>
          <a:xfrm flipH="1">
            <a:off x="941274" y="5277191"/>
            <a:ext cx="295555" cy="328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AA72E2C8-8E96-4D2E-979D-2A1F863E9173}"/>
              </a:ext>
            </a:extLst>
          </p:cNvPr>
          <p:cNvCxnSpPr>
            <a:cxnSpLocks/>
            <a:stCxn id="79" idx="5"/>
            <a:endCxn id="78" idx="0"/>
          </p:cNvCxnSpPr>
          <p:nvPr/>
        </p:nvCxnSpPr>
        <p:spPr>
          <a:xfrm>
            <a:off x="1560119" y="5277191"/>
            <a:ext cx="188875" cy="339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B76911A-D5F3-4D95-AEDA-BFD3E71209D1}"/>
              </a:ext>
            </a:extLst>
          </p:cNvPr>
          <p:cNvCxnSpPr>
            <a:cxnSpLocks/>
            <a:stCxn id="83" idx="3"/>
            <a:endCxn id="81" idx="0"/>
          </p:cNvCxnSpPr>
          <p:nvPr/>
        </p:nvCxnSpPr>
        <p:spPr>
          <a:xfrm flipH="1">
            <a:off x="536652" y="5987852"/>
            <a:ext cx="242977" cy="4084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0124406C-DE1C-4DA9-907A-8F99E90DB416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 flipH="1">
            <a:off x="2594713" y="5277191"/>
            <a:ext cx="350520" cy="4047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D1BEEE8-DA8E-4E4D-BE98-B06E85682611}"/>
              </a:ext>
            </a:extLst>
          </p:cNvPr>
          <p:cNvCxnSpPr>
            <a:cxnSpLocks/>
            <a:stCxn id="80" idx="5"/>
            <a:endCxn id="84" idx="0"/>
          </p:cNvCxnSpPr>
          <p:nvPr/>
        </p:nvCxnSpPr>
        <p:spPr>
          <a:xfrm>
            <a:off x="3268523" y="5277191"/>
            <a:ext cx="295555" cy="328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B62FAF3F-4247-4BF3-88D9-6A808DECBAD3}"/>
              </a:ext>
            </a:extLst>
          </p:cNvPr>
          <p:cNvSpPr txBox="1"/>
          <p:nvPr/>
        </p:nvSpPr>
        <p:spPr>
          <a:xfrm>
            <a:off x="2038453" y="4259373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540732F-6A25-41F8-9136-EC2E755FDDED}"/>
              </a:ext>
            </a:extLst>
          </p:cNvPr>
          <p:cNvSpPr txBox="1"/>
          <p:nvPr/>
        </p:nvSpPr>
        <p:spPr>
          <a:xfrm>
            <a:off x="1236930" y="4960367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F93BF39-B910-4BB8-894E-B28C1F74F8F7}"/>
              </a:ext>
            </a:extLst>
          </p:cNvPr>
          <p:cNvSpPr txBox="1"/>
          <p:nvPr/>
        </p:nvSpPr>
        <p:spPr>
          <a:xfrm>
            <a:off x="779679" y="5655703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104EAB70-A903-4A98-B9CC-3C3BA6CA6E58}"/>
              </a:ext>
            </a:extLst>
          </p:cNvPr>
          <p:cNvSpPr txBox="1"/>
          <p:nvPr/>
        </p:nvSpPr>
        <p:spPr>
          <a:xfrm>
            <a:off x="2960675" y="4931150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A5E5138-2580-4EE7-8CCC-DA7724D5DA61}"/>
              </a:ext>
            </a:extLst>
          </p:cNvPr>
          <p:cNvSpPr txBox="1"/>
          <p:nvPr/>
        </p:nvSpPr>
        <p:spPr>
          <a:xfrm>
            <a:off x="381204" y="6461876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F14BFC6-FBA4-467B-845A-C7E3C3AB81AF}"/>
              </a:ext>
            </a:extLst>
          </p:cNvPr>
          <p:cNvSpPr txBox="1"/>
          <p:nvPr/>
        </p:nvSpPr>
        <p:spPr>
          <a:xfrm>
            <a:off x="3416300" y="5655703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52E2AE23-B45D-4F4D-AFF2-BB8982F9495A}"/>
              </a:ext>
            </a:extLst>
          </p:cNvPr>
          <p:cNvSpPr txBox="1"/>
          <p:nvPr/>
        </p:nvSpPr>
        <p:spPr>
          <a:xfrm>
            <a:off x="2619147" y="5681850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C91FAEF3-4AEE-4F13-A5F9-FCA3288B5911}"/>
              </a:ext>
            </a:extLst>
          </p:cNvPr>
          <p:cNvSpPr txBox="1"/>
          <p:nvPr/>
        </p:nvSpPr>
        <p:spPr>
          <a:xfrm>
            <a:off x="1593546" y="5655703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C793125-8EAE-4D51-805B-F327137BD911}"/>
              </a:ext>
            </a:extLst>
          </p:cNvPr>
          <p:cNvSpPr txBox="1"/>
          <p:nvPr/>
        </p:nvSpPr>
        <p:spPr>
          <a:xfrm>
            <a:off x="4678325" y="3441424"/>
            <a:ext cx="281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进行排序：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第六次交换向下调整：</a:t>
            </a: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82AEB4D2-3D8C-4996-8E79-E5F3F48FAFF2}"/>
              </a:ext>
            </a:extLst>
          </p:cNvPr>
          <p:cNvSpPr/>
          <p:nvPr/>
        </p:nvSpPr>
        <p:spPr>
          <a:xfrm>
            <a:off x="5998872" y="4221790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7AA397D8-FDF9-4B66-A7CB-354B91A6CC2F}"/>
              </a:ext>
            </a:extLst>
          </p:cNvPr>
          <p:cNvSpPr/>
          <p:nvPr/>
        </p:nvSpPr>
        <p:spPr>
          <a:xfrm>
            <a:off x="5541672" y="5607106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1F4FFBB-1D7F-4E4D-8AD4-1D58CAB5C3B3}"/>
              </a:ext>
            </a:extLst>
          </p:cNvPr>
          <p:cNvSpPr/>
          <p:nvPr/>
        </p:nvSpPr>
        <p:spPr>
          <a:xfrm>
            <a:off x="5191152" y="4885516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B91CD056-3568-4EC0-9EC9-B87862389AA7}"/>
              </a:ext>
            </a:extLst>
          </p:cNvPr>
          <p:cNvSpPr/>
          <p:nvPr/>
        </p:nvSpPr>
        <p:spPr>
          <a:xfrm>
            <a:off x="6899556" y="4885516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A914FFAC-7C39-4013-A978-4709C9096C8E}"/>
              </a:ext>
            </a:extLst>
          </p:cNvPr>
          <p:cNvSpPr/>
          <p:nvPr/>
        </p:nvSpPr>
        <p:spPr>
          <a:xfrm>
            <a:off x="4329330" y="6387025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896FDF8F-809A-42D5-AD0F-50AFA1C5B8C1}"/>
              </a:ext>
            </a:extLst>
          </p:cNvPr>
          <p:cNvSpPr/>
          <p:nvPr/>
        </p:nvSpPr>
        <p:spPr>
          <a:xfrm>
            <a:off x="6549036" y="5607106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6DFDD5DF-CF29-49EE-8DB2-38AE6B7F279F}"/>
              </a:ext>
            </a:extLst>
          </p:cNvPr>
          <p:cNvSpPr/>
          <p:nvPr/>
        </p:nvSpPr>
        <p:spPr>
          <a:xfrm>
            <a:off x="4733952" y="5596177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879312EF-B183-4F74-B040-CF97356ECB6A}"/>
              </a:ext>
            </a:extLst>
          </p:cNvPr>
          <p:cNvSpPr/>
          <p:nvPr/>
        </p:nvSpPr>
        <p:spPr>
          <a:xfrm>
            <a:off x="7356756" y="5596177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9CE76659-BD69-44DB-BD0C-3EE63234187A}"/>
              </a:ext>
            </a:extLst>
          </p:cNvPr>
          <p:cNvCxnSpPr>
            <a:cxnSpLocks/>
            <a:stCxn id="101" idx="3"/>
            <a:endCxn id="103" idx="7"/>
          </p:cNvCxnSpPr>
          <p:nvPr/>
        </p:nvCxnSpPr>
        <p:spPr>
          <a:xfrm flipH="1">
            <a:off x="5581397" y="4604230"/>
            <a:ext cx="484430" cy="346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3BB458A7-59E5-4C5D-9B04-F6410AECC805}"/>
              </a:ext>
            </a:extLst>
          </p:cNvPr>
          <p:cNvCxnSpPr>
            <a:cxnSpLocks/>
            <a:stCxn id="104" idx="1"/>
            <a:endCxn id="101" idx="5"/>
          </p:cNvCxnSpPr>
          <p:nvPr/>
        </p:nvCxnSpPr>
        <p:spPr>
          <a:xfrm flipH="1" flipV="1">
            <a:off x="6389117" y="4604230"/>
            <a:ext cx="577394" cy="346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FF6D6D45-F7CB-49B8-9C04-7B49BD0FC135}"/>
              </a:ext>
            </a:extLst>
          </p:cNvPr>
          <p:cNvCxnSpPr>
            <a:cxnSpLocks/>
            <a:stCxn id="103" idx="3"/>
            <a:endCxn id="107" idx="0"/>
          </p:cNvCxnSpPr>
          <p:nvPr/>
        </p:nvCxnSpPr>
        <p:spPr>
          <a:xfrm flipH="1">
            <a:off x="4962552" y="5267956"/>
            <a:ext cx="295555" cy="328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19B3B680-5E94-4BCF-848A-AD438E483E74}"/>
              </a:ext>
            </a:extLst>
          </p:cNvPr>
          <p:cNvCxnSpPr>
            <a:cxnSpLocks/>
            <a:stCxn id="103" idx="5"/>
            <a:endCxn id="102" idx="0"/>
          </p:cNvCxnSpPr>
          <p:nvPr/>
        </p:nvCxnSpPr>
        <p:spPr>
          <a:xfrm>
            <a:off x="5581397" y="5267956"/>
            <a:ext cx="188875" cy="339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778A1869-B3D1-4777-A812-34EB2D469F8F}"/>
              </a:ext>
            </a:extLst>
          </p:cNvPr>
          <p:cNvCxnSpPr>
            <a:cxnSpLocks/>
            <a:stCxn id="107" idx="3"/>
            <a:endCxn id="105" idx="0"/>
          </p:cNvCxnSpPr>
          <p:nvPr/>
        </p:nvCxnSpPr>
        <p:spPr>
          <a:xfrm flipH="1">
            <a:off x="4557930" y="5978617"/>
            <a:ext cx="242977" cy="4084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779F8EAE-A8B1-49CB-B447-4E9664BAC032}"/>
              </a:ext>
            </a:extLst>
          </p:cNvPr>
          <p:cNvCxnSpPr>
            <a:cxnSpLocks/>
            <a:stCxn id="104" idx="3"/>
            <a:endCxn id="106" idx="1"/>
          </p:cNvCxnSpPr>
          <p:nvPr/>
        </p:nvCxnSpPr>
        <p:spPr>
          <a:xfrm flipH="1">
            <a:off x="6615991" y="5267956"/>
            <a:ext cx="350520" cy="4047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A3179D17-3A08-4D42-8456-88F6E7AD9CE4}"/>
              </a:ext>
            </a:extLst>
          </p:cNvPr>
          <p:cNvCxnSpPr>
            <a:cxnSpLocks/>
            <a:stCxn id="104" idx="5"/>
            <a:endCxn id="108" idx="0"/>
          </p:cNvCxnSpPr>
          <p:nvPr/>
        </p:nvCxnSpPr>
        <p:spPr>
          <a:xfrm>
            <a:off x="7289801" y="5267956"/>
            <a:ext cx="295555" cy="328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B97C81C3-01D5-4BAB-B707-2FF9F63FF7F8}"/>
              </a:ext>
            </a:extLst>
          </p:cNvPr>
          <p:cNvSpPr txBox="1"/>
          <p:nvPr/>
        </p:nvSpPr>
        <p:spPr>
          <a:xfrm>
            <a:off x="6059731" y="425013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1DB30B7-858C-4613-9263-CA50860B9765}"/>
              </a:ext>
            </a:extLst>
          </p:cNvPr>
          <p:cNvSpPr txBox="1"/>
          <p:nvPr/>
        </p:nvSpPr>
        <p:spPr>
          <a:xfrm>
            <a:off x="5258208" y="4951132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549CEA0-DCFD-4D13-BE83-5AF2F9ADCBE0}"/>
              </a:ext>
            </a:extLst>
          </p:cNvPr>
          <p:cNvSpPr txBox="1"/>
          <p:nvPr/>
        </p:nvSpPr>
        <p:spPr>
          <a:xfrm>
            <a:off x="4800957" y="564646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FA3663D0-4DA5-4BAF-8094-5DA640D508A9}"/>
              </a:ext>
            </a:extLst>
          </p:cNvPr>
          <p:cNvSpPr txBox="1"/>
          <p:nvPr/>
        </p:nvSpPr>
        <p:spPr>
          <a:xfrm>
            <a:off x="6981953" y="4921915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9F61EA2-A994-4E84-A6F9-1D7E093C0966}"/>
              </a:ext>
            </a:extLst>
          </p:cNvPr>
          <p:cNvSpPr txBox="1"/>
          <p:nvPr/>
        </p:nvSpPr>
        <p:spPr>
          <a:xfrm>
            <a:off x="4402482" y="645264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32A83637-8428-4D61-890D-2614678A87F8}"/>
              </a:ext>
            </a:extLst>
          </p:cNvPr>
          <p:cNvSpPr txBox="1"/>
          <p:nvPr/>
        </p:nvSpPr>
        <p:spPr>
          <a:xfrm>
            <a:off x="7437578" y="564646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784F496-3F85-4B3D-810B-418FE6199C25}"/>
              </a:ext>
            </a:extLst>
          </p:cNvPr>
          <p:cNvSpPr txBox="1"/>
          <p:nvPr/>
        </p:nvSpPr>
        <p:spPr>
          <a:xfrm>
            <a:off x="6640425" y="5672615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C7609A70-5475-4779-8F89-62942F61A341}"/>
              </a:ext>
            </a:extLst>
          </p:cNvPr>
          <p:cNvSpPr txBox="1"/>
          <p:nvPr/>
        </p:nvSpPr>
        <p:spPr>
          <a:xfrm>
            <a:off x="5614824" y="564646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6A5D9FA-3899-4AA1-BD2F-97682B6E8CC0}"/>
              </a:ext>
            </a:extLst>
          </p:cNvPr>
          <p:cNvSpPr txBox="1"/>
          <p:nvPr/>
        </p:nvSpPr>
        <p:spPr>
          <a:xfrm>
            <a:off x="8534045" y="3426352"/>
            <a:ext cx="281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进行排序：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第七次交换向下调整：</a:t>
            </a: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A0455D3F-F594-49F3-AF14-D88111B38603}"/>
              </a:ext>
            </a:extLst>
          </p:cNvPr>
          <p:cNvSpPr/>
          <p:nvPr/>
        </p:nvSpPr>
        <p:spPr>
          <a:xfrm>
            <a:off x="9854592" y="4206718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7E77A5C3-6549-4267-AB8E-A887C94D2DA6}"/>
              </a:ext>
            </a:extLst>
          </p:cNvPr>
          <p:cNvSpPr/>
          <p:nvPr/>
        </p:nvSpPr>
        <p:spPr>
          <a:xfrm>
            <a:off x="9397392" y="5592034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060528F9-ECA2-4CB4-BE23-C527F1D97BE9}"/>
              </a:ext>
            </a:extLst>
          </p:cNvPr>
          <p:cNvSpPr/>
          <p:nvPr/>
        </p:nvSpPr>
        <p:spPr>
          <a:xfrm>
            <a:off x="9046872" y="4870444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4CC31055-7D64-4BBC-B30E-CE081AD2FD55}"/>
              </a:ext>
            </a:extLst>
          </p:cNvPr>
          <p:cNvSpPr/>
          <p:nvPr/>
        </p:nvSpPr>
        <p:spPr>
          <a:xfrm>
            <a:off x="10755276" y="4870444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D498D737-51AC-42FF-A10F-14B8FB3F1A44}"/>
              </a:ext>
            </a:extLst>
          </p:cNvPr>
          <p:cNvSpPr/>
          <p:nvPr/>
        </p:nvSpPr>
        <p:spPr>
          <a:xfrm>
            <a:off x="8185050" y="6371953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3D9BC52A-E963-470A-8C50-2EF458D7F9B9}"/>
              </a:ext>
            </a:extLst>
          </p:cNvPr>
          <p:cNvSpPr/>
          <p:nvPr/>
        </p:nvSpPr>
        <p:spPr>
          <a:xfrm>
            <a:off x="10404756" y="5592034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36C34ED1-133B-4181-91D9-B4E2CFC9F32F}"/>
              </a:ext>
            </a:extLst>
          </p:cNvPr>
          <p:cNvSpPr/>
          <p:nvPr/>
        </p:nvSpPr>
        <p:spPr>
          <a:xfrm>
            <a:off x="8589672" y="5581105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48501E47-A7C6-40EF-9BC7-99C755B77540}"/>
              </a:ext>
            </a:extLst>
          </p:cNvPr>
          <p:cNvSpPr/>
          <p:nvPr/>
        </p:nvSpPr>
        <p:spPr>
          <a:xfrm>
            <a:off x="11212476" y="5581105"/>
            <a:ext cx="457200" cy="448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BA43B22A-1246-498C-8883-6F8AE9CA449F}"/>
              </a:ext>
            </a:extLst>
          </p:cNvPr>
          <p:cNvCxnSpPr>
            <a:cxnSpLocks/>
            <a:stCxn id="125" idx="3"/>
            <a:endCxn id="127" idx="7"/>
          </p:cNvCxnSpPr>
          <p:nvPr/>
        </p:nvCxnSpPr>
        <p:spPr>
          <a:xfrm flipH="1">
            <a:off x="9437117" y="4589158"/>
            <a:ext cx="484430" cy="346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D8443E0E-FD9A-4745-99D2-0A3BEE8FC816}"/>
              </a:ext>
            </a:extLst>
          </p:cNvPr>
          <p:cNvCxnSpPr>
            <a:cxnSpLocks/>
            <a:stCxn id="128" idx="1"/>
            <a:endCxn id="125" idx="5"/>
          </p:cNvCxnSpPr>
          <p:nvPr/>
        </p:nvCxnSpPr>
        <p:spPr>
          <a:xfrm flipH="1" flipV="1">
            <a:off x="10244837" y="4589158"/>
            <a:ext cx="577394" cy="346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05579B35-2655-4001-85D4-28731FA668A2}"/>
              </a:ext>
            </a:extLst>
          </p:cNvPr>
          <p:cNvCxnSpPr>
            <a:cxnSpLocks/>
            <a:stCxn id="127" idx="3"/>
            <a:endCxn id="131" idx="0"/>
          </p:cNvCxnSpPr>
          <p:nvPr/>
        </p:nvCxnSpPr>
        <p:spPr>
          <a:xfrm flipH="1">
            <a:off x="8818272" y="5252884"/>
            <a:ext cx="295555" cy="328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BB5B0C73-D306-49A7-B2F6-F9AA1DA46305}"/>
              </a:ext>
            </a:extLst>
          </p:cNvPr>
          <p:cNvCxnSpPr>
            <a:cxnSpLocks/>
            <a:stCxn id="127" idx="5"/>
            <a:endCxn id="126" idx="0"/>
          </p:cNvCxnSpPr>
          <p:nvPr/>
        </p:nvCxnSpPr>
        <p:spPr>
          <a:xfrm>
            <a:off x="9437117" y="5252884"/>
            <a:ext cx="188875" cy="339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83319DE9-FDD1-46F0-9994-158C3EDFC0B9}"/>
              </a:ext>
            </a:extLst>
          </p:cNvPr>
          <p:cNvCxnSpPr>
            <a:cxnSpLocks/>
            <a:stCxn id="131" idx="3"/>
            <a:endCxn id="129" idx="0"/>
          </p:cNvCxnSpPr>
          <p:nvPr/>
        </p:nvCxnSpPr>
        <p:spPr>
          <a:xfrm flipH="1">
            <a:off x="8413650" y="5963545"/>
            <a:ext cx="242977" cy="4084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07D548E5-F230-49F2-9B7F-96EBCABBFF7A}"/>
              </a:ext>
            </a:extLst>
          </p:cNvPr>
          <p:cNvCxnSpPr>
            <a:cxnSpLocks/>
            <a:stCxn id="128" idx="3"/>
            <a:endCxn id="130" idx="1"/>
          </p:cNvCxnSpPr>
          <p:nvPr/>
        </p:nvCxnSpPr>
        <p:spPr>
          <a:xfrm flipH="1">
            <a:off x="10471711" y="5252884"/>
            <a:ext cx="350520" cy="4047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53B9832A-2000-4AFF-AC08-5204279F4847}"/>
              </a:ext>
            </a:extLst>
          </p:cNvPr>
          <p:cNvCxnSpPr>
            <a:cxnSpLocks/>
            <a:stCxn id="128" idx="5"/>
            <a:endCxn id="132" idx="0"/>
          </p:cNvCxnSpPr>
          <p:nvPr/>
        </p:nvCxnSpPr>
        <p:spPr>
          <a:xfrm>
            <a:off x="11145521" y="5252884"/>
            <a:ext cx="295555" cy="3282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8E12210C-7B68-4E7B-B690-14D5B6855278}"/>
              </a:ext>
            </a:extLst>
          </p:cNvPr>
          <p:cNvSpPr txBox="1"/>
          <p:nvPr/>
        </p:nvSpPr>
        <p:spPr>
          <a:xfrm>
            <a:off x="9915451" y="4235066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444C8539-C155-400A-93E8-6D4F501EE398}"/>
              </a:ext>
            </a:extLst>
          </p:cNvPr>
          <p:cNvSpPr txBox="1"/>
          <p:nvPr/>
        </p:nvSpPr>
        <p:spPr>
          <a:xfrm>
            <a:off x="9113928" y="4936060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F75139D1-228D-425E-8558-515B6A491ABA}"/>
              </a:ext>
            </a:extLst>
          </p:cNvPr>
          <p:cNvSpPr txBox="1"/>
          <p:nvPr/>
        </p:nvSpPr>
        <p:spPr>
          <a:xfrm>
            <a:off x="8656677" y="5631396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868489B4-2A22-446D-93F9-9F443A5B006E}"/>
              </a:ext>
            </a:extLst>
          </p:cNvPr>
          <p:cNvSpPr txBox="1"/>
          <p:nvPr/>
        </p:nvSpPr>
        <p:spPr>
          <a:xfrm>
            <a:off x="10837673" y="4906843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432078FD-279C-4590-A4DA-077580D28AA8}"/>
              </a:ext>
            </a:extLst>
          </p:cNvPr>
          <p:cNvSpPr txBox="1"/>
          <p:nvPr/>
        </p:nvSpPr>
        <p:spPr>
          <a:xfrm>
            <a:off x="8258202" y="643756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46D819D5-16AC-4515-B9A0-FB62727C7C20}"/>
              </a:ext>
            </a:extLst>
          </p:cNvPr>
          <p:cNvSpPr txBox="1"/>
          <p:nvPr/>
        </p:nvSpPr>
        <p:spPr>
          <a:xfrm>
            <a:off x="11293298" y="5631396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E3AC467B-BF02-4303-B1F1-092AB88B59B9}"/>
              </a:ext>
            </a:extLst>
          </p:cNvPr>
          <p:cNvSpPr txBox="1"/>
          <p:nvPr/>
        </p:nvSpPr>
        <p:spPr>
          <a:xfrm>
            <a:off x="10496145" y="5657543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A869DBD1-CCE8-4B66-9678-B3C503E6F488}"/>
              </a:ext>
            </a:extLst>
          </p:cNvPr>
          <p:cNvSpPr txBox="1"/>
          <p:nvPr/>
        </p:nvSpPr>
        <p:spPr>
          <a:xfrm>
            <a:off x="9470544" y="5631396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C4D21F31-834B-401A-B01D-CC48E156B4CF}"/>
              </a:ext>
            </a:extLst>
          </p:cNvPr>
          <p:cNvSpPr txBox="1"/>
          <p:nvPr/>
        </p:nvSpPr>
        <p:spPr>
          <a:xfrm>
            <a:off x="9429956" y="6313624"/>
            <a:ext cx="1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整体排序完成</a:t>
            </a:r>
          </a:p>
        </p:txBody>
      </p:sp>
    </p:spTree>
    <p:extLst>
      <p:ext uri="{BB962C8B-B14F-4D97-AF65-F5344CB8AC3E}">
        <p14:creationId xmlns:p14="http://schemas.microsoft.com/office/powerpoint/2010/main" val="402064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-0.00487 L 0.00325 -0.00463 C 0.00716 -0.00579 0.0112 -0.00741 0.01523 -0.00764 C 0.03945 -0.00834 0.03763 -0.00811 0.05416 -0.00371 C 0.05924 -0.0007 0.05508 -0.00278 0.06471 0.00046 L 0.07226 0.00301 C 0.07317 0.00347 0.07422 0.00393 0.07526 0.00439 C 0.07643 0.00486 0.07773 0.00532 0.0789 0.00578 C 0.08281 0.00995 0.08333 0.01064 0.08802 0.01365 C 0.08971 0.01481 0.09153 0.01527 0.09323 0.01643 C 0.09804 0.01967 0.09752 0.02037 0.10143 0.02569 C 0.10221 0.02662 0.10299 0.02731 0.10377 0.02847 C 0.10729 0.03379 0.10677 0.03426 0.10976 0.04166 C 0.11041 0.04351 0.11133 0.04513 0.11198 0.04699 C 0.11823 0.06597 0.11211 0.05092 0.11719 0.06296 C 0.11953 0.07569 0.1181 0.06851 0.12174 0.08449 L 0.12317 0.09097 L 0.12474 0.10717 C 0.125 0.10972 0.12539 0.1125 0.12552 0.11504 L 0.1263 0.13101 C 0.12513 0.19722 0.12747 0.15717 0.12474 0.17916 C 0.12448 0.18125 0.12448 0.18379 0.12396 0.18588 C 0.12344 0.18773 0.12252 0.18935 0.12174 0.1912 C 0.12122 0.19236 0.1207 0.19375 0.12018 0.19513 C 0.11966 0.19676 0.11966 0.1993 0.11875 0.20046 C 0.11719 0.20231 0.11354 0.20324 0.11354 0.20347 L 0.11354 0.20324 " pathEditMode="relative" rAng="0" ptsTypes="AAAAAAAAAAAAAAAAAAAAAA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1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85 L -0.00026 -0.00162 C 0.00495 -0.00694 0.01002 -0.01227 0.01549 -0.01667 C 0.01758 -0.01852 0.02213 -0.0206 0.02213 -0.02037 C 0.02721 -0.03843 0.02422 -0.02546 0.02213 -0.06852 C 0.02187 -0.07431 0.01875 -0.08403 0.01771 -0.08727 L 0.01315 -0.10069 C 0.01211 -0.1037 0.01028 -0.10972 0.00872 -0.1125 C 0.00755 -0.11458 0.00612 -0.11597 0.00495 -0.11782 C 0.00417 -0.11921 0.00351 -0.12083 0.00273 -0.12199 C 0.0013 -0.12361 -0.00039 -0.12431 -0.00182 -0.12593 C -0.00339 -0.12755 -0.00482 -0.12963 -0.00625 -0.13125 C -0.00781 -0.13287 -0.00938 -0.1338 -0.01081 -0.13519 C -0.01185 -0.13634 -0.01276 -0.13796 -0.0138 -0.13935 C -0.01732 -0.14352 -0.01667 -0.14282 -0.01979 -0.14468 C -0.02422 -0.15255 -0.02044 -0.14676 -0.02956 -0.15532 C -0.03086 -0.15648 -0.03203 -0.15787 -0.03333 -0.15926 C -0.03438 -0.16042 -0.03516 -0.16204 -0.03633 -0.16319 C -0.03698 -0.16389 -0.03789 -0.16412 -0.03854 -0.16458 C -0.03958 -0.16528 -0.0405 -0.16644 -0.04154 -0.16713 C -0.04284 -0.16829 -0.04414 -0.16898 -0.04531 -0.16991 C -0.0474 -0.17153 -0.04935 -0.17338 -0.0513 -0.17523 C -0.05287 -0.17662 -0.05417 -0.17824 -0.05586 -0.17917 C -0.05729 -0.18009 -0.05886 -0.18102 -0.06029 -0.18194 C -0.06159 -0.18264 -0.06276 -0.1838 -0.06406 -0.18449 C -0.06628 -0.18588 -0.06849 -0.18727 -0.07083 -0.18866 L -0.07761 -0.19259 C -0.07904 -0.19352 -0.0806 -0.19398 -0.08203 -0.19514 C -0.08307 -0.19607 -0.08399 -0.19722 -0.08503 -0.19792 C -0.08646 -0.19861 -0.08802 -0.19884 -0.08958 -0.19931 C -0.09076 -0.19954 -0.09206 -0.2 -0.09336 -0.20046 C -0.09401 -0.20093 -0.09479 -0.20162 -0.09557 -0.20185 C -0.09805 -0.20255 -0.10052 -0.20278 -0.103 -0.20324 C -0.10899 -0.20671 -0.10599 -0.20625 -0.11198 -0.20463 L -0.11198 -0.2044 " pathEditMode="relative" rAng="0" ptsTypes="AAAAAAAAAAAAAAAAAAAAAAAAAAAAAAAAA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6" y="-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76 -0.20185 L -0.11276 -0.20162 C -0.08841 -0.20903 -0.09492 -0.20857 -0.05729 -0.20463 C -0.05495 -0.2044 -0.05274 -0.20208 -0.05052 -0.20046 C -0.04883 -0.19954 -0.04427 -0.19583 -0.04232 -0.19398 C -0.03854 -0.19005 -0.04128 -0.19213 -0.03698 -0.18727 C -0.03607 -0.18611 -0.0349 -0.18588 -0.03399 -0.18449 C -0.03151 -0.18102 -0.02722 -0.17269 -0.02722 -0.17245 C -0.02695 -0.16944 -0.02643 -0.16644 -0.02643 -0.16319 C -0.02643 -0.15532 -0.02669 -0.14722 -0.02722 -0.13935 C -0.02735 -0.13727 -0.02839 -0.13588 -0.02878 -0.13403 C -0.02943 -0.13102 -0.02982 -0.12778 -0.03021 -0.12477 C -0.03242 -0.10926 -0.02943 -0.125 -0.03255 -0.11412 C -0.03281 -0.11273 -0.03268 -0.11111 -0.0332 -0.10995 C -0.03386 -0.10903 -0.03477 -0.10903 -0.03555 -0.10857 L -0.03555 -0.10833 " pathEditMode="relative" rAng="0" ptsTypes="AAAAAAAAAAAAAA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139 L 0.00104 -0.00115 C 0.00521 -0.00764 0.01029 -0.0125 0.0138 -0.02014 C 0.01471 -0.02245 0.01588 -0.02453 0.0168 -0.02685 C 0.01758 -0.02893 0.01823 -0.03125 0.01901 -0.03356 C 0.01953 -0.03495 0.02005 -0.03611 0.02057 -0.0375 C 0.0194 -0.05 0.02044 -0.04166 0.01745 -0.05486 C 0.01719 -0.05625 0.01693 -0.0574 0.0168 -0.05879 C 0.01654 -0.06065 0.0164 -0.0625 0.01601 -0.06412 C 0.01562 -0.06574 0.0151 -0.0669 0.01445 -0.06805 C 0.01276 -0.07222 0.01159 -0.07731 0.00924 -0.08009 C 0.0026 -0.08796 0.01328 -0.07592 0.00247 -0.08541 C -0.00417 -0.09143 0.00039 -0.09097 -0.00729 -0.0949 C -0.01511 -0.09884 -0.02214 -0.09815 -0.03047 -0.09884 C -0.03216 -0.09977 -0.03386 -0.10139 -0.03568 -0.10139 L -0.07539 -0.10023 L -0.07539 -0.1 " pathEditMode="relative" rAng="0" ptsTypes="AAAAAAAAAAAAAAAAA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2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77 -0.10741 L -0.03477 -0.10718 C -0.03737 -0.1088 -0.03972 -0.11088 -0.04232 -0.11134 C -0.05013 -0.11273 -0.05026 -0.10972 -0.05651 -0.10463 C -0.05938 -0.10232 -0.06771 -0.09676 -0.07162 -0.09259 C -0.07318 -0.09097 -0.07461 -0.08912 -0.07604 -0.08727 C -0.07695 -0.08264 -0.07708 -0.08125 -0.07904 -0.07662 C -0.08021 -0.07431 -0.08151 -0.07222 -0.08281 -0.06991 C -0.08307 -0.06597 -0.0832 -0.06204 -0.0836 -0.05787 C -0.08373 -0.05579 -0.08438 -0.05347 -0.08425 -0.05139 C -0.08412 -0.04051 -0.08438 -0.02963 -0.08281 -0.01921 C -0.0819 -0.01343 -0.07839 -0.00764 -0.07526 -0.00463 C -0.07435 -0.0037 -0.07344 -0.00255 -0.07227 -0.00185 C -0.06979 -0.00046 -0.06914 -0.00069 -0.06706 -0.00069 L -0.06706 -0.00046 " pathEditMode="relative" rAng="0" ptsTypes="AAAAAAAAAAAAA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62 L -0.00013 -0.00139 C -0.0039 -0.00208 -0.00768 -0.00208 -0.01145 -0.00301 C -0.01445 -0.00393 -0.01588 -0.00555 -0.01823 -0.00833 C -0.01927 -0.00972 -0.02005 -0.01134 -0.02122 -0.0125 C -0.02187 -0.01319 -0.02265 -0.01319 -0.02343 -0.01365 C -0.0289 -0.02662 -0.02356 -0.01296 -0.02643 -0.02314 C -0.02708 -0.02546 -0.02799 -0.02754 -0.02864 -0.02963 C -0.0302 -0.03449 -0.03046 -0.03634 -0.03164 -0.04166 C -0.03125 -0.05185 -0.03086 -0.06227 -0.0302 -0.07245 C -0.03007 -0.07384 -0.02981 -0.07523 -0.02942 -0.07639 C -0.02838 -0.08032 -0.025 -0.08657 -0.02343 -0.08842 C -0.02122 -0.09097 -0.01901 -0.09398 -0.01666 -0.09629 C -0.01601 -0.09699 -0.01523 -0.09722 -0.01445 -0.09768 C -0.00937 -0.10092 -0.0082 -0.10231 -0.00312 -0.10439 C -0.00065 -0.10532 0.00183 -0.10671 0.0043 -0.10694 C 0.00951 -0.10787 0.01485 -0.1081 0.02006 -0.10833 C 0.02305 -0.10856 0.02605 -0.10833 0.02917 -0.10833 L 0.02917 -0.1081 " pathEditMode="relative" rAng="0" ptsTypes="AAAAAAAAAAAAAAAAA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00069 L -0.00143 -0.00046 C -0.00039 0.03634 -0.0026 0.01065 0.00222 0.03657 C 0.00365 0.04421 0.00235 0.03681 0.00378 0.04722 C 0.00417 0.05069 0.00521 0.05787 0.00521 0.0581 C 0.00665 0.08403 0.00495 0.06227 0.00756 0.08171 C 0.00847 0.08935 0.00821 0.09259 0.00899 0.10046 C 0.01029 0.11366 0.0099 0.10857 0.01133 0.11644 C 0.01198 0.12083 0.01263 0.12523 0.01355 0.12963 C 0.01394 0.13194 0.01459 0.13403 0.01498 0.13634 C 0.01563 0.13935 0.01589 0.14259 0.01654 0.14583 C 0.01719 0.14861 0.0181 0.15093 0.01875 0.1537 C 0.01915 0.15532 0.01915 0.15741 0.01954 0.15903 C 0.01993 0.16042 0.02058 0.16157 0.02097 0.16296 C 0.02136 0.16435 0.02136 0.16574 0.02175 0.16713 C 0.02318 0.1713 0.0254 0.17454 0.02631 0.17894 C 0.02774 0.18657 0.02605 0.17963 0.0293 0.18704 C 0.03034 0.18958 0.03112 0.19259 0.0323 0.19491 C 0.03334 0.19722 0.03386 0.20046 0.03529 0.20162 C 0.03711 0.20324 0.03933 0.20255 0.04128 0.20301 C 0.04206 0.20347 0.04284 0.20394 0.04349 0.2044 C 0.04454 0.20486 0.04662 0.20579 0.04662 0.20602 L 0.04662 0.20579 " pathEditMode="relative" rAng="0" ptsTypes="AAAAAAAAAAAAAAAAAAAAAAA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278 L -0.00039 -0.00255 C -0.00234 -0.00579 -0.03151 -0.04792 -0.03568 -0.06297 C -0.03659 -0.06644 -0.03776 -0.06991 -0.03867 -0.07361 C -0.04219 -0.08889 -0.04531 -0.12014 -0.04609 -0.12963 C -0.04661 -0.13496 -0.04726 -0.14028 -0.04766 -0.1456 C -0.04805 -0.15093 -0.04805 -0.15625 -0.04831 -0.16158 C -0.04922 -0.17361 -0.04974 -0.17523 -0.0513 -0.18565 C -0.05117 -0.19005 -0.05117 -0.19468 -0.05065 -0.19884 C -0.05039 -0.20047 -0.04961 -0.20162 -0.04909 -0.20301 C -0.04844 -0.20486 -0.04753 -0.20648 -0.04687 -0.20834 C -0.04674 -0.20857 -0.04687 -0.20926 -0.04687 -0.20949 L -0.04687 -0.20926 " pathEditMode="relative" rAng="0" ptsTypes="AAAAAAAAAAAAA">
                                      <p:cBhvr>
                                        <p:cTn id="3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-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66 -0.21088 L -0.04466 -0.21065 C -0.05391 -0.21065 -0.06328 -0.21088 -0.0724 -0.20972 C -0.07422 -0.20949 -0.07591 -0.20764 -0.07773 -0.20695 C -0.07917 -0.20648 -0.08073 -0.20602 -0.08216 -0.20556 C -0.0888 -0.19676 -0.08164 -0.20533 -0.08815 -0.20023 C -0.08906 -0.19977 -0.08958 -0.19838 -0.09036 -0.19769 C -0.09284 -0.19537 -0.09596 -0.19445 -0.09792 -0.19097 L -0.10391 -0.18033 L -0.10612 -0.17639 L -0.10833 -0.17222 C -0.11029 -0.1625 -0.10924 -0.1669 -0.11133 -0.15903 C -0.11159 -0.15463 -0.11198 -0.15023 -0.11211 -0.1456 C -0.11315 -0.12292 -0.1112 -0.13195 -0.11432 -0.12037 L -0.11289 -0.10556 L -0.11289 -0.10533 " pathEditMode="relative" rAng="0" ptsTypes="AAAAAAAAAAAAAAAA">
                                      <p:cBhvr>
                                        <p:cTn id="3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93 L 0.00052 0.00116 C 0.00156 -0.03333 -0.00026 -0.01157 0.00273 -0.02986 C 0.00325 -0.03333 0.00338 -0.03703 0.00417 -0.04051 C 0.00495 -0.04375 0.00638 -0.04652 0.00716 -0.04976 C 0.00911 -0.0574 0.00885 -0.06111 0.01172 -0.06713 C 0.0138 -0.07176 0.0181 -0.07824 0.0207 -0.08194 C 0.02148 -0.08287 0.02226 -0.08356 0.02292 -0.08449 C 0.02396 -0.08588 0.02487 -0.08726 0.02591 -0.08842 C 0.02734 -0.09004 0.02891 -0.0912 0.03047 -0.09259 C 0.03411 -0.09537 0.0388 -0.09814 0.04245 -0.09907 C 0.04661 -0.10046 0.05104 -0.10092 0.05521 -0.10185 C 0.06432 -0.10416 0.05195 -0.10324 0.06654 -0.10324 L 0.06654 -0.10301 " pathEditMode="relative" rAng="0" ptsTypes="AAAAAAAAAAAAAA">
                                      <p:cBhvr>
                                        <p:cTn id="4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32 -0.11088 L -0.11432 -0.11065 C -0.10664 -0.11158 -0.0931 -0.11389 -0.08516 -0.11088 C -0.08346 -0.11042 -0.08216 -0.10718 -0.08073 -0.10556 C -0.07422 -0.09861 -0.08138 -0.10949 -0.0724 -0.09375 L -0.07018 -0.08959 C -0.06966 -0.0875 -0.06914 -0.08519 -0.06875 -0.08287 C -0.06836 -0.08079 -0.06836 -0.07847 -0.06797 -0.07639 C -0.06758 -0.07454 -0.06693 -0.07269 -0.06641 -0.07107 C -0.06523 -0.05556 -0.06484 -0.0581 -0.06797 -0.03634 C -0.06836 -0.0338 -0.06953 -0.03195 -0.07018 -0.02963 C -0.07148 -0.02523 -0.072 -0.01991 -0.07396 -0.01644 C -0.07539 -0.01366 -0.07643 -0.00949 -0.07838 -0.00834 C -0.08099 -0.00672 -0.08008 -0.0081 -0.08138 -0.00556 L -0.08138 -0.00533 " pathEditMode="relative" rAng="0" ptsTypes="AAAAAAAAAAAAAAA">
                                      <p:cBhvr>
                                        <p:cTn id="4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5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5 0.00209 L 0.00195 0.00232 C 0.00247 -0.00254 0.00247 -0.00717 0.00351 -0.01134 C 0.00429 -0.01458 0.00612 -0.01643 0.00716 -0.01944 C 0.00794 -0.02129 0.00807 -0.02384 0.00872 -0.02592 C 0.00963 -0.02916 0.0108 -0.03217 0.01171 -0.03541 C 0.01224 -0.03703 0.01276 -0.03889 0.01328 -0.04074 C 0.01302 -0.04953 0.01289 -0.05833 0.0125 -0.06736 C 0.01237 -0.06875 0.01211 -0.0699 0.01171 -0.07129 C 0.01132 -0.07268 0.01067 -0.07384 0.01015 -0.07523 C 0.00937 -0.07824 0.00911 -0.08171 0.00794 -0.08449 C 0.00729 -0.08634 0.00599 -0.0875 0.00494 -0.08865 C 0.00247 -0.09143 3.95833E-6 -0.09398 -0.00261 -0.09653 C -0.01159 -0.10578 -0.00651 -0.10069 -0.01459 -0.10717 C -0.01563 -0.1081 -0.01654 -0.10926 -0.01758 -0.10995 C -0.01875 -0.11065 -0.02006 -0.11088 -0.02136 -0.11111 L -0.02878 -0.10717 L -0.02878 -0.10694 " pathEditMode="relative" rAng="0" ptsTypes="AAAAAAAAAAAAAAAAAA">
                                      <p:cBhvr>
                                        <p:cTn id="5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" y="-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1 -0.0007 L 0.00131 -0.00047 C 0.00118 0.00324 0.00144 0.02523 -0.00026 0.03518 C -0.00065 0.0375 -0.0013 0.03958 -0.00182 0.04189 C -0.00195 0.04583 -0.00208 0.05 -0.00247 0.05393 C -0.00286 0.05694 -0.00351 0.05995 -0.00403 0.06319 C -0.00455 0.06713 -0.00507 0.07106 -0.00546 0.07523 C -0.00586 0.0787 -0.00586 0.0824 -0.00625 0.08588 C -0.00846 0.10532 -0.00781 0.09699 -0.0108 0.1125 C -0.01119 0.11458 -0.01367 0.13009 -0.01458 0.13379 C -0.01523 0.13657 -0.01614 0.13912 -0.01679 0.14189 C -0.01718 0.14351 -0.01718 0.14537 -0.01757 0.14722 C -0.0177 0.14861 -0.01809 0.14976 -0.01823 0.15115 C -0.01862 0.15347 -0.01862 0.15578 -0.01901 0.15787 C -0.01992 0.16226 -0.02213 0.16851 -0.02356 0.17268 C -0.02408 0.17847 -0.02434 0.18171 -0.025 0.18726 C -0.02565 0.19166 -0.02552 0.19398 -0.02799 0.19652 C -0.02942 0.19791 -0.03112 0.19791 -0.03255 0.1993 L -0.03398 0.20069 L -0.03398 0.20092 " pathEditMode="relative" rAng="0" ptsTypes="AAAAAAAAAAAAAAAAAAAA">
                                      <p:cBhvr>
                                        <p:cTn id="5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393 L 0.00091 0.00417 C 0.00481 -0.00162 0.00859 -0.00741 0.01289 -0.01227 C 0.0194 -0.01944 0.01744 -0.0125 0.02187 -0.02014 C 0.02474 -0.02546 0.02708 -0.03681 0.02864 -0.04144 C 0.03294 -0.05602 0.03398 -0.05579 0.03684 -0.06968 C 0.0375 -0.07269 0.03789 -0.07569 0.03828 -0.07894 C 0.04075 -0.09653 0.04036 -0.09236 0.0414 -0.10694 C 0.04114 -0.12569 0.04101 -0.14421 0.04062 -0.16296 C 0.04049 -0.16667 0.03997 -0.17014 0.03984 -0.17361 C 0.03945 -0.18426 0.03932 -0.19491 0.03906 -0.20556 L 0.03906 -0.20532 " pathEditMode="relative" rAng="0" ptsTypes="AAAAAAAAAAAA">
                                      <p:cBhvr>
                                        <p:cTn id="5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41 -0.20278 L 0.03841 -0.20255 C 0.06211 -0.2125 0.05273 -0.21204 0.08333 -0.20417 C 0.08489 -0.2037 0.08828 -0.19907 0.08932 -0.19745 C 0.09687 -0.18657 0.09192 -0.19236 0.09843 -0.18565 C 0.09934 -0.18148 0.10026 -0.17755 0.10143 -0.17361 C 0.10182 -0.17222 0.1026 -0.17107 0.10286 -0.16944 C 0.10338 -0.16736 0.10312 -0.16505 0.10364 -0.16296 C 0.10442 -0.15995 0.10664 -0.15486 0.10664 -0.15463 C 0.10716 -0.15185 0.10755 -0.14861 0.10807 -0.1456 C 0.10898 -0.14097 0.11119 -0.13704 0.11119 -0.13218 L 0.11119 -0.1081 L 0.11119 -0.10787 " pathEditMode="relative" rAng="0" ptsTypes="AAAAAAAAAAAAA">
                                      <p:cBhvr>
                                        <p:cTn id="6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3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2.59259E-6 L 0.00209 0.00023 C 0.00925 -0.00856 0.0168 -0.01643 0.02383 -0.02546 C 0.02579 -0.02801 0.02839 -0.03055 0.02904 -0.03472 C 0.02956 -0.03796 0.02761 -0.0412 0.02683 -0.04421 C 0.02631 -0.0456 0.02579 -0.04676 0.02527 -0.04815 C 0.02292 -0.05393 0.02058 -0.05926 0.01706 -0.06273 C 0.01433 -0.06551 0.01159 -0.06852 0.00873 -0.07083 C -0.00468 -0.08171 0.003 -0.07453 -0.00325 -0.0787 C -0.0056 -0.08032 -0.00898 -0.0831 -0.01145 -0.08403 C -0.01342 -0.08495 -0.01549 -0.08495 -0.01744 -0.08541 C -0.02122 -0.08657 -0.025 -0.08796 -0.02865 -0.08935 C -0.02942 -0.08981 -0.0302 -0.09051 -0.03098 -0.09074 C -0.03295 -0.09143 -0.0349 -0.09166 -0.03698 -0.09213 C -0.04322 -0.09583 -0.03295 -0.09004 -0.04518 -0.0949 C -0.06615 -0.10278 -0.04662 -0.10023 -0.07435 -0.10023 L -0.07435 -0.1 " pathEditMode="relative" rAng="0" ptsTypes="AAAAAAAAAAAAAAAAA">
                                      <p:cBhvr>
                                        <p:cTn id="6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4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394 L 0.00156 -0.00394 L -0.02774 -0.00278 C -0.03685 -0.00209 -0.02943 -0.00186 -0.03672 0.00139 C -0.04076 0.00301 -0.04479 0.0037 -0.0487 0.00532 C -0.05078 0.00602 -0.05274 0.00694 -0.05469 0.00787 C -0.05599 0.00926 -0.05716 0.01088 -0.05847 0.01203 C -0.06068 0.01365 -0.06354 0.01481 -0.06602 0.01597 C -0.06745 0.01782 -0.06888 0.01967 -0.07044 0.02129 C -0.07227 0.02314 -0.07409 0.02453 -0.07565 0.02662 C -0.07656 0.02777 -0.07722 0.02939 -0.078 0.03055 C -0.07943 0.03287 -0.08112 0.03472 -0.08242 0.03727 C -0.08698 0.04606 -0.0862 0.04629 -0.08919 0.05463 C -0.08985 0.05648 -0.09089 0.05787 -0.09141 0.05995 C -0.09258 0.06389 -0.09336 0.06805 -0.0944 0.07199 C -0.09531 0.07523 -0.09649 0.07824 -0.0974 0.08125 C -0.09766 0.08426 -0.09792 0.0875 -0.09818 0.09051 C -0.0987 0.0956 -0.09909 0.09768 -0.09974 0.10254 C -0.10104 0.13032 -0.09961 0.10694 -0.10196 0.13333 C -0.10352 0.15023 -0.10196 0.13819 -0.10339 0.1493 C -0.10261 0.19629 -0.10274 0.17754 -0.10274 0.20532 L -0.10274 0.20532 " pathEditMode="relative" ptsTypes="AAAAAAAAAAAAAAAAAAAAAA">
                                      <p:cBhvr>
                                        <p:cTn id="7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231 L -0.00026 -0.00231 C -0.00455 -0.01343 -0.0095 -0.02384 -0.01302 -0.03565 L -0.02278 -0.06898 C -0.02435 -0.08843 -0.02487 -0.08935 -0.02044 -0.11829 C -0.01979 -0.12338 -0.00976 -0.14606 -0.00846 -0.14907 C -0.00625 -0.15463 -0.00508 -0.1625 -0.00182 -0.16643 C -0.00104 -0.16713 -0.00026 -0.16829 0.00052 -0.16898 C 0.00417 -0.17222 0.0086 -0.17361 0.0125 -0.17569 C 0.03242 -0.18588 0.01237 -0.17685 0.03125 -0.18356 C 0.03451 -0.18472 0.03763 -0.18657 0.04102 -0.18773 C 0.04323 -0.18843 0.04545 -0.18843 0.04766 -0.18889 C 0.05144 -0.19005 0.05521 -0.19236 0.05899 -0.19306 C 0.06563 -0.19421 0.0724 -0.19398 0.07917 -0.19421 C 0.09753 -0.20278 0.09115 -0.19768 0.09948 -0.20486 L 0.10326 -0.2037 L 0.10326 -0.2037 " pathEditMode="relative" ptsTypes="AAAAAAAAAAAAAAAAA">
                                      <p:cBhvr>
                                        <p:cTn id="74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6 -0.20903 L 0.1056 -0.20903 C 0.09466 -0.21111 0.09427 -0.21204 0.0793 -0.20764 C 0.07787 -0.20718 0.07683 -0.20486 0.07552 -0.2037 C 0.07409 -0.20231 0.07253 -0.20093 0.07097 -0.19977 C 0.06367 -0.19398 0.06446 -0.19444 0.05977 -0.19167 C 0.05482 -0.18495 0.05886 -0.19005 0.053 -0.1838 C 0.04974 -0.18009 0.05196 -0.18171 0.04844 -0.17963 C 0.04545 -0.17245 0.04271 -0.16713 0.04102 -0.15833 C 0.0392 -0.14884 0.04037 -0.15278 0.03802 -0.14653 C 0.03503 -0.12268 0.03646 -0.13843 0.03646 -0.09838 L 0.03724 -0.09977 " pathEditMode="relative" ptsTypes="AAAAAAAAAAAA">
                                      <p:cBhvr>
                                        <p:cTn id="7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0.00764 L 0.0013 -0.00764 C -0.00677 -0.0243 -0.00377 -0.01412 -0.00247 -0.04768 C -0.00208 -0.05602 -0.00195 -0.05254 -0.00026 -0.05833 C 0.003 -0.06875 0.00313 -0.07338 0.00808 -0.08102 C 0.01315 -0.08866 0.01407 -0.08842 0.01927 -0.09167 C 0.02005 -0.09213 0.02084 -0.09236 0.02149 -0.09305 C 0.02279 -0.09375 0.02396 -0.09514 0.02526 -0.0956 C 0.03164 -0.09792 0.03841 -0.09861 0.04479 -0.09954 C 0.05339 -0.10347 0.04675 -0.10092 0.06511 -0.10092 L 0.06511 -0.10092 " pathEditMode="relative" ptsTypes="AAAAAAAAAAA">
                                      <p:cBhvr>
                                        <p:cTn id="8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278 L 0.00026 0.00278 C 0.00364 0.00231 0.00716 0.00208 0.01067 0.00139 C 0.01224 0.00116 0.01367 0.00023 0.01523 0.00023 C 0.02669 0.00023 0.03815 0.00092 0.04974 0.00139 C 0.06028 0.01088 0.04856 0.00023 0.05794 0.00949 C 0.05898 0.01041 0.06002 0.01088 0.06093 0.01203 C 0.06263 0.01435 0.06354 0.01852 0.06549 0.02014 C 0.0664 0.02106 0.06757 0.02153 0.06849 0.02268 C 0.06927 0.02384 0.06992 0.02546 0.0707 0.02685 C 0.07187 0.0287 0.07317 0.03032 0.07447 0.03217 C 0.0789 0.04791 0.072 0.0243 0.0789 0.04398 C 0.07942 0.04514 0.07955 0.04676 0.07968 0.04815 C 0.08033 0.05208 0.08072 0.05602 0.08125 0.05995 C 0.08151 0.06528 0.08203 0.0706 0.08203 0.07592 C 0.08203 0.08102 0.08164 0.08703 0.08046 0.0919 C 0.07903 0.09768 0.08007 0.09722 0.07825 0.09722 L 0.07825 0.09722 " pathEditMode="relative" ptsTypes="AAAAAAAAAAAAAAAAAA">
                                      <p:cBhvr>
                                        <p:cTn id="8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046 L 0.00104 -0.00046 C 0.02135 -0.01365 0.0138 -0.0074 0.02422 -0.01666 C 0.02487 -0.02129 0.02578 -0.02638 0.02578 -0.03125 C 0.02578 -0.03703 0.0263 -0.04328 0.025 -0.04861 C 0.02304 -0.05671 0.01757 -0.06041 0.0138 -0.06458 C 0.01146 -0.06713 0.0095 -0.07106 0.00703 -0.07268 C 3.33333E-6 -0.07685 0.01289 -0.06898 -0.00274 -0.08055 C -0.00495 -0.0824 -0.00716 -0.08356 -0.00951 -0.08472 C -0.01823 -0.08912 -0.02292 -0.0905 -0.03269 -0.09143 L -0.05 -0.09259 C -0.05118 -0.09351 -0.05248 -0.09467 -0.05378 -0.09537 C -0.0569 -0.09722 -0.06003 -0.09722 -0.06341 -0.09791 C -0.07032 -0.10208 -0.06641 -0.10092 -0.07539 -0.0993 L -0.07539 -0.0993 " pathEditMode="relative" ptsTypes="AAAAAAAAAAAAAAA">
                                      <p:cBhvr>
                                        <p:cTn id="90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61 -0.10046 L -0.07461 -0.10046 C -0.08112 -0.09884 -0.08776 -0.09745 -0.09414 -0.09513 C -0.09597 -0.09467 -0.09779 -0.09375 -0.09948 -0.09259 C -0.103 -0.08981 -0.10625 -0.08541 -0.1099 -0.08333 C -0.11354 -0.08125 -0.11576 -0.08032 -0.11901 -0.07662 C -0.12097 -0.0743 -0.125 -0.06782 -0.12644 -0.06458 C -0.12761 -0.06203 -0.12852 -0.05925 -0.12943 -0.05671 C -0.12969 -0.05486 -0.12995 -0.053 -0.13021 -0.05138 C -0.1306 -0.04907 -0.13151 -0.04699 -0.13177 -0.04467 C -0.13216 -0.04027 -0.1319 -0.03564 -0.13243 -0.03125 C -0.13269 -0.02939 -0.1336 -0.02777 -0.13399 -0.02592 C -0.13516 -0.01944 -0.1362 -0.01273 -0.13698 -0.00601 C -0.13789 0.00162 -0.13711 -0.00138 -0.13841 0.00348 L -0.13841 0.00348 " pathEditMode="relative" ptsTypes="AAAAAAAAAAAAAAA">
                                      <p:cBhvr>
                                        <p:cTn id="9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0092 L 0.00143 -0.00092 C -0.00169 -0.00879 -0.00365 -0.01111 -0.00391 -0.02106 C -0.00404 -0.02824 -0.00417 -0.03541 -0.00312 -0.04236 C -0.00026 -0.06088 0.00013 -0.05648 0.00443 -0.06504 C 0.00742 -0.07106 0.00807 -0.0743 0.01185 -0.07824 C 0.01302 -0.07963 0.01445 -0.07986 0.01563 -0.08102 C 0.01914 -0.08403 0.0224 -0.08842 0.02617 -0.09028 C 0.028 -0.0912 0.02969 -0.09213 0.03138 -0.09282 C 0.03268 -0.09352 0.03398 -0.09375 0.03516 -0.09421 C 0.04128 -0.09722 0.04414 -0.10162 0.05169 -0.10231 C 0.06576 -0.1037 0.06068 -0.10347 0.0668 -0.10347 L 0.0668 -0.10347 " pathEditMode="relative" ptsTypes="AAAAAAAAAAAAA">
                                      <p:cBhvr>
                                        <p:cTn id="9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46 L 0.00052 -0.00046 C -0.00156 -0.00231 -0.00325 -0.00578 -0.0056 -0.00601 C -0.01719 -0.00694 -0.03463 -0.00463 -0.04531 0.00741 C -0.04805 0.01065 -0.05091 0.01343 -0.05351 0.01667 C -0.05638 0.02061 -0.06185 0.02871 -0.06185 0.02871 C -0.0625 0.03149 -0.06354 0.03403 -0.06406 0.03681 C -0.06523 0.0426 -0.06575 0.04931 -0.06627 0.05556 C -0.06549 0.09908 -0.06914 0.08542 -0.06484 0.10093 L -0.06484 0.10093 " pathEditMode="relative" ptsTypes="AAAAAAAAAA">
                                      <p:cBhvr>
                                        <p:cTn id="102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1 0.00416 L -0.00131 0.00416 C -0.00326 -0.00787 -0.00547 -0.01852 -0.00664 -0.03056 C -0.0069 -0.03403 -0.00716 -0.03773 -0.0073 -0.04121 C -0.0069 -0.04884 -0.00756 -0.05695 -0.00586 -0.06389 C -0.00261 -0.07685 0.01836 -0.08658 0.02044 -0.08797 C 0.0306 -0.09491 0.03177 -0.0963 0.0414 -0.1 C 0.04323 -0.10047 0.04492 -0.10093 0.04674 -0.10116 C 0.05651 -0.10324 0.0552 -0.10255 0.06627 -0.10255 L 0.06627 -0.10255 " pathEditMode="relative" ptsTypes="AAAAAAAAAA">
                                      <p:cBhvr>
                                        <p:cTn id="106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5" grpId="0"/>
      <p:bldP spid="25" grpId="1"/>
      <p:bldP spid="25" grpId="2"/>
      <p:bldP spid="26" grpId="0"/>
      <p:bldP spid="44" grpId="0"/>
      <p:bldP spid="45" grpId="0"/>
      <p:bldP spid="50" grpId="0"/>
      <p:bldP spid="50" grpId="1"/>
      <p:bldP spid="50" grpId="2"/>
      <p:bldP spid="51" grpId="0"/>
      <p:bldP spid="68" grpId="0"/>
      <p:bldP spid="71" grpId="0"/>
      <p:bldP spid="75" grpId="0"/>
      <p:bldP spid="75" grpId="1"/>
      <p:bldP spid="92" grpId="0"/>
      <p:bldP spid="93" grpId="0"/>
      <p:bldP spid="94" grpId="0"/>
      <p:bldP spid="94" grpId="1"/>
      <p:bldP spid="116" grpId="0"/>
      <p:bldP spid="117" grpId="0"/>
      <p:bldP spid="119" grpId="0"/>
      <p:bldP spid="119" grpId="1"/>
      <p:bldP spid="140" grpId="0"/>
      <p:bldP spid="141" grpId="0"/>
      <p:bldP spid="148" grpId="0"/>
    </p:bld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2631</TotalTime>
  <Words>2503</Words>
  <Application>Microsoft Office PowerPoint</Application>
  <PresentationFormat>宽屏</PresentationFormat>
  <Paragraphs>459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新宋体</vt:lpstr>
      <vt:lpstr>Arial</vt:lpstr>
      <vt:lpstr>Trebuchet MS</vt:lpstr>
      <vt:lpstr>Wingdings 3</vt:lpstr>
      <vt:lpstr>平面</vt:lpstr>
      <vt:lpstr>排序一遍过</vt:lpstr>
      <vt:lpstr>PowerPoint 演示文稿</vt:lpstr>
      <vt:lpstr>一、插入排序</vt:lpstr>
      <vt:lpstr>1.直接插入排序</vt:lpstr>
      <vt:lpstr>2.希尔排序( 缩小增量排序 )  </vt:lpstr>
      <vt:lpstr>PowerPoint 演示文稿</vt:lpstr>
      <vt:lpstr>二、选择排序</vt:lpstr>
      <vt:lpstr>PowerPoint 演示文稿</vt:lpstr>
      <vt:lpstr>PowerPoint 演示文稿</vt:lpstr>
      <vt:lpstr>三、交换排序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四、归并排序</vt:lpstr>
      <vt:lpstr>PowerPoint 演示文稿</vt:lpstr>
      <vt:lpstr>PowerPoint 演示文稿</vt:lpstr>
      <vt:lpstr>五、计数排序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排序一遍过</dc:title>
  <dc:creator>王 仁杰</dc:creator>
  <cp:lastModifiedBy>王 仁杰</cp:lastModifiedBy>
  <cp:revision>93</cp:revision>
  <dcterms:created xsi:type="dcterms:W3CDTF">2022-04-21T14:10:08Z</dcterms:created>
  <dcterms:modified xsi:type="dcterms:W3CDTF">2022-04-28T15:57:09Z</dcterms:modified>
</cp:coreProperties>
</file>