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976" autoAdjust="0"/>
  </p:normalViewPr>
  <p:slideViewPr>
    <p:cSldViewPr snapToGrid="0">
      <p:cViewPr varScale="1">
        <p:scale>
          <a:sx n="114" d="100"/>
          <a:sy n="114" d="100"/>
        </p:scale>
        <p:origin x="3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BFE39F-B5D7-43BF-B001-131944E31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13C289-5F62-4AF4-BDDD-8E2B115E38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66090D-1489-4EAE-A797-9B8CC7312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11561-EA9B-4ED5-A516-5DFFEC9D8EFC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9E5705-E442-4AFE-B98E-6D35D529E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B9F328-093D-41BF-80EA-4EBD484CF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8F068-CE42-4198-B7BB-43F8BB07F6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134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37133-7A0E-47F1-86C0-D6566A81C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2A659A-8033-4081-A10B-BDFCBA373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51D959-9C13-42D0-893C-6C26D3B61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11561-EA9B-4ED5-A516-5DFFEC9D8EFC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2D5893-1CDB-4BE5-9B5A-36494CECC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56C553-1AEB-464F-ACD9-9AEC3CDF2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8F068-CE42-4198-B7BB-43F8BB07F6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827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D16FD9-1D35-424F-9004-EFDB8020E7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36BA0A-B59A-4925-A8D5-B3965329E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F40DCC-0FDC-4CC4-85DC-49E5AF1A8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11561-EA9B-4ED5-A516-5DFFEC9D8EFC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9C2D30-894E-4725-86A3-DFDCCA5AB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B95DA9-E1F6-4FC3-B78D-674FB9C45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8F068-CE42-4198-B7BB-43F8BB07F6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56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36DC2-67F9-4AF5-BA37-C8098DD72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2774E-0652-47AA-A5F6-83BB1DAE7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26F198-C52B-4946-9FAF-5357B28F8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11561-EA9B-4ED5-A516-5DFFEC9D8EFC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0B6BE5-BDA7-4ADA-ABC4-8CD90336F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209C6D-047F-48C4-ABBC-998316AFC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8F068-CE42-4198-B7BB-43F8BB07F6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304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57AE23-66DE-46DD-914A-80EB8E49E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F143ED-7564-420F-A396-EF16060BC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E98F4A-17E9-47BD-B71F-8591673E7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11561-EA9B-4ED5-A516-5DFFEC9D8EFC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1D7416-B88C-48B1-81A1-E28C8A486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84BA14-8F30-43C6-9475-A47AE951C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8F068-CE42-4198-B7BB-43F8BB07F6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708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2A01B-A712-4A1E-B44D-BA11736F9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6B29CE-4F6E-4180-B692-D1E16C8526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FC0D65-E743-43AC-BA31-DD375A9C2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2E3508-F88F-45CA-8371-90172F31B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11561-EA9B-4ED5-A516-5DFFEC9D8EFC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C873E7-BC63-476D-9E78-B024A8271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3B8B67-6605-466F-A070-3FA13A028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8F068-CE42-4198-B7BB-43F8BB07F6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359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110F1-B38E-4120-831A-E2E073134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81D5F5-9B6F-4940-82B1-4F773AFC6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7E50B4-5D6D-4661-9535-E51F2A753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A8839EA-D6B7-49AE-BBEE-F503CD624B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C98D914-A384-4C83-9EE6-37F2611A3E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26AAF4-AA67-46B0-BF31-42B45984A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11561-EA9B-4ED5-A516-5DFFEC9D8EFC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618D761-FC6F-4B00-B9BA-A73B051A3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078D109-7BA1-429A-92D8-98E5BB64A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8F068-CE42-4198-B7BB-43F8BB07F6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229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5E3DA-8C8F-4DCB-AAE2-72095308B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3307D80-A179-4F54-9C27-57AD66D69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11561-EA9B-4ED5-A516-5DFFEC9D8EFC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097310-6CF1-4E07-B35F-EFA9276C0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E73AC87-0F55-4343-A5D4-C523A1D73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8F068-CE42-4198-B7BB-43F8BB07F6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706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77E54B-11FD-420A-8522-A3F3435EC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11561-EA9B-4ED5-A516-5DFFEC9D8EFC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5FD884-60D7-416D-B245-9BC9C42D6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6B175C-84DA-45D0-9A43-AA51BC41F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8F068-CE42-4198-B7BB-43F8BB07F6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105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6220CF-06EE-49D0-A137-3C42E992A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36ECF1-2AFD-424D-A956-77F91F86E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C57C98-0850-4310-9147-65C3A260F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2FEB38-A912-4F9D-83B3-0465BBFF9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11561-EA9B-4ED5-A516-5DFFEC9D8EFC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98747F-51D1-4855-9336-8BD253DF1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712A06-46E0-482C-9735-AD341375D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8F068-CE42-4198-B7BB-43F8BB07F6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030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A1CF5A-4982-4415-A81E-D238F32F8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0796807-5812-42DF-B49E-E6788E702C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BB9561-F2DF-42FF-8CF7-91C827799C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2BDD7D-FBB4-45B2-88DA-8DC13A16A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11561-EA9B-4ED5-A516-5DFFEC9D8EFC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7A10E3-C4A8-420E-9593-991F94F3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551913-2728-4F3E-A5A8-98D3A39F3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8F068-CE42-4198-B7BB-43F8BB07F6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261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5C6ED47-5501-4EE8-A46C-5A5BF4385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BE20ED-30FA-4819-87F5-961B72D1C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33DB99-02B0-4474-AEA4-AA00427C62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11561-EA9B-4ED5-A516-5DFFEC9D8EFC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E66F20-DFA1-454E-A6F4-A248146AFC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99FA89-8C4B-4765-8DAE-869047BDE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8F068-CE42-4198-B7BB-43F8BB07F6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028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5418E44-C648-4832-B8A4-A10215EBC3B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81" y="763223"/>
            <a:ext cx="4359275" cy="46101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57818BA-8FC6-416D-989B-31905A2F697A}"/>
              </a:ext>
            </a:extLst>
          </p:cNvPr>
          <p:cNvSpPr txBox="1"/>
          <p:nvPr/>
        </p:nvSpPr>
        <p:spPr>
          <a:xfrm>
            <a:off x="4756558" y="2483497"/>
            <a:ext cx="669441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dirty="0"/>
              <a:t>①  42-60</a:t>
            </a:r>
            <a:r>
              <a:rPr lang="zh-CN" altLang="zh-CN" sz="1400" dirty="0"/>
              <a:t>型电机  （一圈</a:t>
            </a:r>
            <a:r>
              <a:rPr lang="en-US" altLang="zh-CN" sz="1400" dirty="0"/>
              <a:t>8000 </a:t>
            </a:r>
            <a:r>
              <a:rPr lang="zh-CN" altLang="zh-CN" sz="1400" dirty="0"/>
              <a:t>步）</a:t>
            </a:r>
            <a:r>
              <a:rPr lang="en-US" altLang="zh-CN" sz="1400" dirty="0"/>
              <a:t>       </a:t>
            </a:r>
            <a:r>
              <a:rPr lang="zh-CN" altLang="zh-CN" sz="1400" dirty="0"/>
              <a:t>电压最大不超</a:t>
            </a:r>
            <a:r>
              <a:rPr lang="en-US" altLang="zh-CN" sz="1400" dirty="0"/>
              <a:t>48V</a:t>
            </a:r>
            <a:r>
              <a:rPr lang="zh-CN" altLang="zh-CN" sz="1400" dirty="0"/>
              <a:t>，电流最大不超</a:t>
            </a:r>
            <a:r>
              <a:rPr lang="en-US" altLang="zh-CN" sz="1400" dirty="0"/>
              <a:t>1.7A</a:t>
            </a:r>
            <a:r>
              <a:rPr lang="zh-CN" altLang="zh-CN" sz="1400" dirty="0"/>
              <a:t>；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dirty="0"/>
              <a:t>②  57-100</a:t>
            </a:r>
            <a:r>
              <a:rPr lang="zh-CN" altLang="en-US" sz="1400" dirty="0"/>
              <a:t>型电机（一圈</a:t>
            </a:r>
            <a:r>
              <a:rPr lang="en-US" altLang="zh-CN" sz="1400" dirty="0"/>
              <a:t>4000</a:t>
            </a:r>
            <a:r>
              <a:rPr lang="zh-CN" altLang="en-US" sz="1400" dirty="0"/>
              <a:t>步</a:t>
            </a:r>
            <a:r>
              <a:rPr lang="en-US" altLang="zh-CN" sz="1400" dirty="0"/>
              <a:t>  </a:t>
            </a:r>
            <a:r>
              <a:rPr lang="zh-CN" altLang="en-US" sz="1400" dirty="0"/>
              <a:t>）      电压最大不超</a:t>
            </a:r>
            <a:r>
              <a:rPr lang="en-US" altLang="zh-CN" sz="1400" dirty="0"/>
              <a:t>60V</a:t>
            </a:r>
            <a:r>
              <a:rPr lang="zh-CN" altLang="en-US" sz="1400" dirty="0"/>
              <a:t>，电流最大不超</a:t>
            </a:r>
            <a:r>
              <a:rPr lang="en-US" altLang="zh-CN" sz="1400" dirty="0"/>
              <a:t>5A</a:t>
            </a:r>
            <a:r>
              <a:rPr lang="zh-CN" altLang="en-US" sz="1400" dirty="0"/>
              <a:t>；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dirty="0"/>
              <a:t>③  42-48-PG5</a:t>
            </a:r>
            <a:r>
              <a:rPr lang="zh-CN" altLang="zh-CN" sz="1400" dirty="0"/>
              <a:t>型电机（一圈</a:t>
            </a:r>
            <a:r>
              <a:rPr lang="en-US" altLang="zh-CN" sz="1400" dirty="0"/>
              <a:t>4000</a:t>
            </a:r>
            <a:r>
              <a:rPr lang="zh-CN" altLang="zh-CN" sz="1400" dirty="0"/>
              <a:t>步）  电压最大不超</a:t>
            </a:r>
            <a:r>
              <a:rPr lang="en-US" altLang="zh-CN" sz="1400" dirty="0"/>
              <a:t>48V</a:t>
            </a:r>
            <a:r>
              <a:rPr lang="zh-CN" altLang="zh-CN" sz="1400" dirty="0"/>
              <a:t>，电流最大不超</a:t>
            </a:r>
            <a:r>
              <a:rPr lang="en-US" altLang="zh-CN" sz="1400" dirty="0"/>
              <a:t>1.7A</a:t>
            </a:r>
            <a:r>
              <a:rPr lang="zh-CN" altLang="zh-CN" sz="1400" dirty="0"/>
              <a:t>；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dirty="0"/>
              <a:t>④  42-30</a:t>
            </a:r>
            <a:r>
              <a:rPr lang="zh-CN" altLang="zh-CN" sz="1400" dirty="0"/>
              <a:t>型电机（一圈 </a:t>
            </a:r>
            <a:r>
              <a:rPr lang="en-US" altLang="zh-CN" sz="1400" dirty="0"/>
              <a:t>200</a:t>
            </a:r>
            <a:r>
              <a:rPr lang="zh-CN" altLang="zh-CN" sz="1400" dirty="0"/>
              <a:t>步） </a:t>
            </a:r>
            <a:r>
              <a:rPr lang="en-US" altLang="zh-CN" sz="1400" dirty="0"/>
              <a:t>          </a:t>
            </a:r>
            <a:r>
              <a:rPr lang="zh-CN" altLang="zh-CN" sz="1400" dirty="0"/>
              <a:t>电压最大不超</a:t>
            </a:r>
            <a:r>
              <a:rPr lang="en-US" altLang="zh-CN" sz="1400" dirty="0"/>
              <a:t>48V</a:t>
            </a:r>
            <a:r>
              <a:rPr lang="zh-CN" altLang="zh-CN" sz="1400" dirty="0"/>
              <a:t>， 电流最大不超</a:t>
            </a:r>
            <a:r>
              <a:rPr lang="en-US" altLang="zh-CN" sz="1400" dirty="0"/>
              <a:t>1.7A</a:t>
            </a:r>
            <a:r>
              <a:rPr lang="zh-CN" altLang="zh-CN" sz="1400" dirty="0"/>
              <a:t>；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dirty="0"/>
              <a:t>⑤  35-30</a:t>
            </a:r>
            <a:r>
              <a:rPr lang="zh-CN" altLang="zh-CN" sz="1400" dirty="0"/>
              <a:t>型电机（一圈 </a:t>
            </a:r>
            <a:r>
              <a:rPr lang="en-US" altLang="zh-CN" sz="1400" dirty="0"/>
              <a:t>1800</a:t>
            </a:r>
            <a:r>
              <a:rPr lang="zh-CN" altLang="zh-CN" sz="1400" dirty="0"/>
              <a:t>步） </a:t>
            </a:r>
            <a:r>
              <a:rPr lang="en-US" altLang="zh-CN" sz="1400" dirty="0"/>
              <a:t>        </a:t>
            </a:r>
            <a:r>
              <a:rPr lang="zh-CN" altLang="zh-CN" sz="1400" dirty="0"/>
              <a:t>电压最大不超</a:t>
            </a:r>
            <a:r>
              <a:rPr lang="en-US" altLang="zh-CN" sz="1400" dirty="0"/>
              <a:t>24V</a:t>
            </a:r>
            <a:r>
              <a:rPr lang="zh-CN" altLang="zh-CN" sz="1400" dirty="0"/>
              <a:t>，电流最大不超</a:t>
            </a:r>
            <a:r>
              <a:rPr lang="en-US" altLang="zh-CN" sz="1400" dirty="0"/>
              <a:t>0.7A</a:t>
            </a:r>
            <a:r>
              <a:rPr lang="zh-CN" altLang="zh-CN" sz="1400" dirty="0"/>
              <a:t>；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92950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2139042-AE29-4B04-972F-03AC1C46D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325" y="19050"/>
            <a:ext cx="9591350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9552C21-9EF0-43BE-B26D-C8D42B8478E3}"/>
              </a:ext>
            </a:extLst>
          </p:cNvPr>
          <p:cNvSpPr txBox="1"/>
          <p:nvPr/>
        </p:nvSpPr>
        <p:spPr>
          <a:xfrm>
            <a:off x="9125916" y="4356100"/>
            <a:ext cx="292388" cy="508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700" b="1" dirty="0">
                <a:solidFill>
                  <a:srgbClr val="FF0000"/>
                </a:solidFill>
              </a:rPr>
              <a:t>4</a:t>
            </a:r>
            <a:r>
              <a:rPr lang="zh-CN" altLang="en-US" sz="500" dirty="0">
                <a:solidFill>
                  <a:srgbClr val="FF0000"/>
                </a:solidFill>
              </a:rPr>
              <a:t>方向</a:t>
            </a:r>
            <a:r>
              <a:rPr lang="en-US" altLang="zh-CN" sz="500" dirty="0">
                <a:solidFill>
                  <a:srgbClr val="FF0000"/>
                </a:solidFill>
              </a:rPr>
              <a:t>+</a:t>
            </a:r>
            <a:endParaRPr lang="zh-CN" altLang="en-US" sz="600" dirty="0">
              <a:solidFill>
                <a:srgbClr val="FF0000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387B15D-FD29-4579-BD46-BD67A1229726}"/>
              </a:ext>
            </a:extLst>
          </p:cNvPr>
          <p:cNvSpPr/>
          <p:nvPr/>
        </p:nvSpPr>
        <p:spPr>
          <a:xfrm>
            <a:off x="9047650" y="4624386"/>
            <a:ext cx="156532" cy="156532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C4DFC92-CCA8-4820-BD45-AA0FB3D0A676}"/>
              </a:ext>
            </a:extLst>
          </p:cNvPr>
          <p:cNvSpPr/>
          <p:nvPr/>
        </p:nvSpPr>
        <p:spPr>
          <a:xfrm>
            <a:off x="8863725" y="4624386"/>
            <a:ext cx="156532" cy="156532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89FB880-191E-45D4-878C-E52DB5E32B06}"/>
              </a:ext>
            </a:extLst>
          </p:cNvPr>
          <p:cNvSpPr txBox="1"/>
          <p:nvPr/>
        </p:nvSpPr>
        <p:spPr>
          <a:xfrm>
            <a:off x="8901456" y="4356100"/>
            <a:ext cx="292388" cy="508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700" b="1" dirty="0">
                <a:solidFill>
                  <a:srgbClr val="FF0000"/>
                </a:solidFill>
              </a:rPr>
              <a:t>4</a:t>
            </a:r>
            <a:r>
              <a:rPr lang="zh-CN" altLang="en-US" sz="500" b="1" dirty="0">
                <a:solidFill>
                  <a:srgbClr val="FF0000"/>
                </a:solidFill>
              </a:rPr>
              <a:t>脉冲</a:t>
            </a:r>
            <a:r>
              <a:rPr lang="en-US" altLang="zh-CN" sz="500" dirty="0">
                <a:solidFill>
                  <a:srgbClr val="FF0000"/>
                </a:solidFill>
              </a:rPr>
              <a:t>+</a:t>
            </a:r>
            <a:endParaRPr lang="zh-CN" altLang="en-US" sz="600" dirty="0">
              <a:solidFill>
                <a:srgbClr val="FF0000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E63676C-0C30-4E50-BC3C-DF2318561C1C}"/>
              </a:ext>
            </a:extLst>
          </p:cNvPr>
          <p:cNvSpPr/>
          <p:nvPr/>
        </p:nvSpPr>
        <p:spPr>
          <a:xfrm>
            <a:off x="7752250" y="4629148"/>
            <a:ext cx="156532" cy="156532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28D238-931D-4F6D-ABC9-03C4E70BA488}"/>
              </a:ext>
            </a:extLst>
          </p:cNvPr>
          <p:cNvSpPr txBox="1"/>
          <p:nvPr/>
        </p:nvSpPr>
        <p:spPr>
          <a:xfrm>
            <a:off x="7780342" y="4374517"/>
            <a:ext cx="292388" cy="508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700" b="1" dirty="0">
                <a:solidFill>
                  <a:srgbClr val="FF0000"/>
                </a:solidFill>
              </a:rPr>
              <a:t>4</a:t>
            </a:r>
            <a:r>
              <a:rPr lang="zh-CN" altLang="en-US" sz="500" dirty="0">
                <a:solidFill>
                  <a:srgbClr val="FF0000"/>
                </a:solidFill>
              </a:rPr>
              <a:t>使能</a:t>
            </a:r>
            <a:r>
              <a:rPr lang="en-US" altLang="zh-CN" sz="500" dirty="0">
                <a:solidFill>
                  <a:srgbClr val="FF0000"/>
                </a:solidFill>
              </a:rPr>
              <a:t>+</a:t>
            </a:r>
            <a:endParaRPr lang="zh-CN" altLang="en-US" sz="600" dirty="0">
              <a:solidFill>
                <a:srgbClr val="FF0000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518BE48-BB12-4DAA-A2A1-1E81A9DF2E20}"/>
              </a:ext>
            </a:extLst>
          </p:cNvPr>
          <p:cNvSpPr/>
          <p:nvPr/>
        </p:nvSpPr>
        <p:spPr>
          <a:xfrm>
            <a:off x="9047650" y="3695702"/>
            <a:ext cx="156532" cy="156532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A3ED1A6-0158-4B35-A18B-2EAE3E25B780}"/>
              </a:ext>
            </a:extLst>
          </p:cNvPr>
          <p:cNvSpPr txBox="1"/>
          <p:nvPr/>
        </p:nvSpPr>
        <p:spPr>
          <a:xfrm>
            <a:off x="9110527" y="3387409"/>
            <a:ext cx="307777" cy="7915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700" b="1" dirty="0">
                <a:solidFill>
                  <a:srgbClr val="FF0000"/>
                </a:solidFill>
              </a:rPr>
              <a:t>4  </a:t>
            </a:r>
            <a:r>
              <a:rPr lang="zh-CN" altLang="en-US" sz="500" dirty="0">
                <a:solidFill>
                  <a:srgbClr val="FF0000"/>
                </a:solidFill>
              </a:rPr>
              <a:t>方向、脉冲、使能</a:t>
            </a:r>
            <a:r>
              <a:rPr lang="en-US" altLang="zh-CN" sz="500" dirty="0">
                <a:solidFill>
                  <a:srgbClr val="FF0000"/>
                </a:solidFill>
              </a:rPr>
              <a:t>  </a:t>
            </a:r>
            <a:r>
              <a:rPr lang="en-US" altLang="zh-CN" sz="800" b="1" dirty="0">
                <a:solidFill>
                  <a:srgbClr val="FF0000"/>
                </a:solidFill>
              </a:rPr>
              <a:t>-</a:t>
            </a:r>
            <a:endParaRPr lang="zh-CN" altLang="en-US" sz="600" b="1" dirty="0">
              <a:solidFill>
                <a:srgbClr val="FF0000"/>
              </a:solidFill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29C4C9A-BB27-428C-B890-C63B0833C8F7}"/>
              </a:ext>
            </a:extLst>
          </p:cNvPr>
          <p:cNvSpPr/>
          <p:nvPr/>
        </p:nvSpPr>
        <p:spPr>
          <a:xfrm>
            <a:off x="7387137" y="2962675"/>
            <a:ext cx="156532" cy="156532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E40F8277-E9C2-4C5D-BDFE-88FBEDCCC1A1}"/>
              </a:ext>
            </a:extLst>
          </p:cNvPr>
          <p:cNvSpPr/>
          <p:nvPr/>
        </p:nvSpPr>
        <p:spPr>
          <a:xfrm>
            <a:off x="7570650" y="4622005"/>
            <a:ext cx="156532" cy="156532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44B83ABD-DBF3-44AF-ACBF-B44E5F350E05}"/>
              </a:ext>
            </a:extLst>
          </p:cNvPr>
          <p:cNvSpPr/>
          <p:nvPr/>
        </p:nvSpPr>
        <p:spPr>
          <a:xfrm>
            <a:off x="7570650" y="3704909"/>
            <a:ext cx="156532" cy="156532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74B28D5F-9F11-4D60-8286-90295763990A}"/>
              </a:ext>
            </a:extLst>
          </p:cNvPr>
          <p:cNvSpPr/>
          <p:nvPr/>
        </p:nvSpPr>
        <p:spPr>
          <a:xfrm>
            <a:off x="7387137" y="4619624"/>
            <a:ext cx="156532" cy="156532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4914499A-62D5-446A-A897-5DDE6AD5B5AC}"/>
              </a:ext>
            </a:extLst>
          </p:cNvPr>
          <p:cNvSpPr/>
          <p:nvPr/>
        </p:nvSpPr>
        <p:spPr>
          <a:xfrm>
            <a:off x="6278879" y="4628517"/>
            <a:ext cx="156532" cy="156532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08A2774-6CC9-4B1B-99C0-65A9BA185BAC}"/>
              </a:ext>
            </a:extLst>
          </p:cNvPr>
          <p:cNvSpPr txBox="1"/>
          <p:nvPr/>
        </p:nvSpPr>
        <p:spPr>
          <a:xfrm>
            <a:off x="7581741" y="4356100"/>
            <a:ext cx="292388" cy="508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700" b="1" dirty="0">
                <a:solidFill>
                  <a:srgbClr val="FF0000"/>
                </a:solidFill>
              </a:rPr>
              <a:t>3</a:t>
            </a:r>
            <a:r>
              <a:rPr lang="zh-CN" altLang="en-US" sz="500" dirty="0">
                <a:solidFill>
                  <a:srgbClr val="FF0000"/>
                </a:solidFill>
              </a:rPr>
              <a:t>方向</a:t>
            </a:r>
            <a:r>
              <a:rPr lang="en-US" altLang="zh-CN" sz="500" dirty="0">
                <a:solidFill>
                  <a:srgbClr val="FF0000"/>
                </a:solidFill>
              </a:rPr>
              <a:t>+</a:t>
            </a:r>
            <a:endParaRPr lang="zh-CN" altLang="en-US" sz="600" dirty="0">
              <a:solidFill>
                <a:srgbClr val="FF000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78AAB72-7C8B-43F9-AE39-A15900117423}"/>
              </a:ext>
            </a:extLst>
          </p:cNvPr>
          <p:cNvSpPr txBox="1"/>
          <p:nvPr/>
        </p:nvSpPr>
        <p:spPr>
          <a:xfrm>
            <a:off x="7402515" y="4356100"/>
            <a:ext cx="292388" cy="508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700" b="1" dirty="0">
                <a:solidFill>
                  <a:srgbClr val="FF0000"/>
                </a:solidFill>
              </a:rPr>
              <a:t>3</a:t>
            </a:r>
            <a:r>
              <a:rPr lang="zh-CN" altLang="en-US" sz="500" dirty="0">
                <a:solidFill>
                  <a:srgbClr val="FF0000"/>
                </a:solidFill>
              </a:rPr>
              <a:t>脉冲</a:t>
            </a:r>
            <a:r>
              <a:rPr lang="en-US" altLang="zh-CN" sz="500" dirty="0">
                <a:solidFill>
                  <a:srgbClr val="FF0000"/>
                </a:solidFill>
              </a:rPr>
              <a:t>+</a:t>
            </a:r>
            <a:endParaRPr lang="zh-CN" altLang="en-US" sz="600" dirty="0">
              <a:solidFill>
                <a:srgbClr val="FF0000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95EEEDC-F194-4E4A-92A7-B50D4C557120}"/>
              </a:ext>
            </a:extLst>
          </p:cNvPr>
          <p:cNvSpPr txBox="1"/>
          <p:nvPr/>
        </p:nvSpPr>
        <p:spPr>
          <a:xfrm>
            <a:off x="6321740" y="4356100"/>
            <a:ext cx="292388" cy="508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700" b="1" dirty="0">
                <a:solidFill>
                  <a:srgbClr val="FF0000"/>
                </a:solidFill>
              </a:rPr>
              <a:t>3</a:t>
            </a:r>
            <a:r>
              <a:rPr lang="zh-CN" altLang="en-US" sz="500" dirty="0">
                <a:solidFill>
                  <a:srgbClr val="FF0000"/>
                </a:solidFill>
              </a:rPr>
              <a:t>使能</a:t>
            </a:r>
            <a:r>
              <a:rPr lang="en-US" altLang="zh-CN" sz="500" dirty="0">
                <a:solidFill>
                  <a:srgbClr val="FF0000"/>
                </a:solidFill>
              </a:rPr>
              <a:t>+</a:t>
            </a:r>
            <a:endParaRPr lang="zh-CN" altLang="en-US" sz="600" dirty="0">
              <a:solidFill>
                <a:srgbClr val="FF0000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155EABF-11BD-4AC8-8250-E86EC20FDA2E}"/>
              </a:ext>
            </a:extLst>
          </p:cNvPr>
          <p:cNvSpPr txBox="1"/>
          <p:nvPr/>
        </p:nvSpPr>
        <p:spPr>
          <a:xfrm>
            <a:off x="7589227" y="3378202"/>
            <a:ext cx="307777" cy="7915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700" b="1" dirty="0">
                <a:solidFill>
                  <a:srgbClr val="FF0000"/>
                </a:solidFill>
              </a:rPr>
              <a:t>3  </a:t>
            </a:r>
            <a:r>
              <a:rPr lang="zh-CN" altLang="en-US" sz="500" dirty="0">
                <a:solidFill>
                  <a:srgbClr val="FF0000"/>
                </a:solidFill>
              </a:rPr>
              <a:t>方向、脉冲、使能</a:t>
            </a:r>
            <a:r>
              <a:rPr lang="en-US" altLang="zh-CN" sz="500" dirty="0">
                <a:solidFill>
                  <a:srgbClr val="FF0000"/>
                </a:solidFill>
              </a:rPr>
              <a:t>  </a:t>
            </a:r>
            <a:r>
              <a:rPr lang="en-US" altLang="zh-CN" sz="800" b="1" dirty="0">
                <a:solidFill>
                  <a:srgbClr val="FF0000"/>
                </a:solidFill>
              </a:rPr>
              <a:t>-</a:t>
            </a:r>
            <a:endParaRPr lang="zh-CN" altLang="en-US" sz="600" b="1" dirty="0">
              <a:solidFill>
                <a:srgbClr val="FF0000"/>
              </a:solidFill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54EE9400-A4BB-4A45-B4A3-A0B1A2CDC37D}"/>
              </a:ext>
            </a:extLst>
          </p:cNvPr>
          <p:cNvSpPr/>
          <p:nvPr/>
        </p:nvSpPr>
        <p:spPr>
          <a:xfrm>
            <a:off x="6093674" y="3702052"/>
            <a:ext cx="156532" cy="156532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3B9E66A2-0BD5-44C3-85B0-FC2E3AED8E57}"/>
              </a:ext>
            </a:extLst>
          </p:cNvPr>
          <p:cNvSpPr/>
          <p:nvPr/>
        </p:nvSpPr>
        <p:spPr>
          <a:xfrm>
            <a:off x="6278879" y="2967438"/>
            <a:ext cx="156532" cy="156532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1FAAA523-F45F-4048-B82C-E41FB4C6366C}"/>
              </a:ext>
            </a:extLst>
          </p:cNvPr>
          <p:cNvSpPr/>
          <p:nvPr/>
        </p:nvSpPr>
        <p:spPr>
          <a:xfrm>
            <a:off x="7570650" y="2957912"/>
            <a:ext cx="156532" cy="156532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458639BE-6A36-41D4-B070-876E7668CB8C}"/>
              </a:ext>
            </a:extLst>
          </p:cNvPr>
          <p:cNvSpPr/>
          <p:nvPr/>
        </p:nvSpPr>
        <p:spPr>
          <a:xfrm>
            <a:off x="4797585" y="4622971"/>
            <a:ext cx="156532" cy="156532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DB298EF0-737C-4646-807D-27D9AF0879C5}"/>
              </a:ext>
            </a:extLst>
          </p:cNvPr>
          <p:cNvSpPr/>
          <p:nvPr/>
        </p:nvSpPr>
        <p:spPr>
          <a:xfrm>
            <a:off x="5903178" y="4622972"/>
            <a:ext cx="156532" cy="156532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5B0EB014-B549-4304-BECA-7205289C4A16}"/>
              </a:ext>
            </a:extLst>
          </p:cNvPr>
          <p:cNvSpPr/>
          <p:nvPr/>
        </p:nvSpPr>
        <p:spPr>
          <a:xfrm>
            <a:off x="6050019" y="2040569"/>
            <a:ext cx="156532" cy="156532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0A55D572-2CE2-46F1-9EA3-35AF1D1359AB}"/>
              </a:ext>
            </a:extLst>
          </p:cNvPr>
          <p:cNvSpPr/>
          <p:nvPr/>
        </p:nvSpPr>
        <p:spPr>
          <a:xfrm>
            <a:off x="6093674" y="4628517"/>
            <a:ext cx="156532" cy="156532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FE763E2E-CA51-4494-B901-904677999319}"/>
              </a:ext>
            </a:extLst>
          </p:cNvPr>
          <p:cNvSpPr/>
          <p:nvPr/>
        </p:nvSpPr>
        <p:spPr>
          <a:xfrm>
            <a:off x="7565887" y="2040569"/>
            <a:ext cx="156532" cy="156532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5AB3414-EFDE-49A8-B0A8-8C884638CACC}"/>
              </a:ext>
            </a:extLst>
          </p:cNvPr>
          <p:cNvSpPr txBox="1"/>
          <p:nvPr/>
        </p:nvSpPr>
        <p:spPr>
          <a:xfrm>
            <a:off x="6117709" y="4302124"/>
            <a:ext cx="292388" cy="508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700" b="1" dirty="0">
                <a:solidFill>
                  <a:srgbClr val="FF0000"/>
                </a:solidFill>
              </a:rPr>
              <a:t>2-1</a:t>
            </a:r>
            <a:r>
              <a:rPr lang="zh-CN" altLang="en-US" sz="500" dirty="0">
                <a:solidFill>
                  <a:srgbClr val="FF0000"/>
                </a:solidFill>
              </a:rPr>
              <a:t>方向</a:t>
            </a:r>
            <a:r>
              <a:rPr lang="en-US" altLang="zh-CN" sz="500" dirty="0">
                <a:solidFill>
                  <a:srgbClr val="FF0000"/>
                </a:solidFill>
              </a:rPr>
              <a:t>+</a:t>
            </a:r>
            <a:endParaRPr lang="zh-CN" altLang="en-US" sz="600" dirty="0">
              <a:solidFill>
                <a:srgbClr val="FF0000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53C8743-BD79-4580-872B-5C46E92E9748}"/>
              </a:ext>
            </a:extLst>
          </p:cNvPr>
          <p:cNvSpPr txBox="1"/>
          <p:nvPr/>
        </p:nvSpPr>
        <p:spPr>
          <a:xfrm>
            <a:off x="5939791" y="4302124"/>
            <a:ext cx="292388" cy="508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700" b="1" dirty="0">
                <a:solidFill>
                  <a:srgbClr val="FF0000"/>
                </a:solidFill>
              </a:rPr>
              <a:t>2-1</a:t>
            </a:r>
            <a:r>
              <a:rPr lang="zh-CN" altLang="en-US" sz="500" dirty="0">
                <a:solidFill>
                  <a:srgbClr val="FF0000"/>
                </a:solidFill>
              </a:rPr>
              <a:t>脉冲</a:t>
            </a:r>
            <a:r>
              <a:rPr lang="en-US" altLang="zh-CN" sz="500" dirty="0">
                <a:solidFill>
                  <a:srgbClr val="FF0000"/>
                </a:solidFill>
              </a:rPr>
              <a:t>+</a:t>
            </a:r>
            <a:endParaRPr lang="zh-CN" altLang="en-US" sz="600" dirty="0">
              <a:solidFill>
                <a:srgbClr val="FF0000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8778275-792D-4288-A776-D641CC8DE1E3}"/>
              </a:ext>
            </a:extLst>
          </p:cNvPr>
          <p:cNvSpPr txBox="1"/>
          <p:nvPr/>
        </p:nvSpPr>
        <p:spPr>
          <a:xfrm>
            <a:off x="4834503" y="4302124"/>
            <a:ext cx="292388" cy="508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700" b="1" dirty="0">
                <a:solidFill>
                  <a:srgbClr val="FF0000"/>
                </a:solidFill>
              </a:rPr>
              <a:t>2-1</a:t>
            </a:r>
            <a:r>
              <a:rPr lang="zh-CN" altLang="en-US" sz="500" dirty="0">
                <a:solidFill>
                  <a:srgbClr val="FF0000"/>
                </a:solidFill>
              </a:rPr>
              <a:t>使能</a:t>
            </a:r>
            <a:r>
              <a:rPr lang="en-US" altLang="zh-CN" sz="500" dirty="0">
                <a:solidFill>
                  <a:srgbClr val="FF0000"/>
                </a:solidFill>
              </a:rPr>
              <a:t>+</a:t>
            </a:r>
            <a:endParaRPr lang="zh-CN" altLang="en-US" sz="600" dirty="0">
              <a:solidFill>
                <a:srgbClr val="FF0000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CCC5ECC-E9CD-4667-9614-CF11B3E9074D}"/>
              </a:ext>
            </a:extLst>
          </p:cNvPr>
          <p:cNvSpPr txBox="1"/>
          <p:nvPr/>
        </p:nvSpPr>
        <p:spPr>
          <a:xfrm>
            <a:off x="6122307" y="3387408"/>
            <a:ext cx="307777" cy="9380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700" b="1" dirty="0">
                <a:solidFill>
                  <a:srgbClr val="FF0000"/>
                </a:solidFill>
              </a:rPr>
              <a:t>2-1  </a:t>
            </a:r>
            <a:r>
              <a:rPr lang="zh-CN" altLang="en-US" sz="500" dirty="0">
                <a:solidFill>
                  <a:srgbClr val="FF0000"/>
                </a:solidFill>
              </a:rPr>
              <a:t>方向、脉冲、使能</a:t>
            </a:r>
            <a:r>
              <a:rPr lang="en-US" altLang="zh-CN" sz="500" dirty="0">
                <a:solidFill>
                  <a:srgbClr val="FF0000"/>
                </a:solidFill>
              </a:rPr>
              <a:t>  </a:t>
            </a:r>
            <a:r>
              <a:rPr lang="en-US" altLang="zh-CN" sz="800" b="1" dirty="0">
                <a:solidFill>
                  <a:srgbClr val="FF0000"/>
                </a:solidFill>
              </a:rPr>
              <a:t>-</a:t>
            </a:r>
            <a:endParaRPr lang="zh-CN" altLang="en-US" sz="600" b="1" dirty="0">
              <a:solidFill>
                <a:srgbClr val="FF0000"/>
              </a:solidFill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6F14E756-E20F-46F4-AC15-52339C965BB3}"/>
              </a:ext>
            </a:extLst>
          </p:cNvPr>
          <p:cNvSpPr/>
          <p:nvPr/>
        </p:nvSpPr>
        <p:spPr>
          <a:xfrm>
            <a:off x="4753267" y="2967438"/>
            <a:ext cx="156532" cy="156532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85E428EE-24AD-47B8-991F-A71C5B157E6D}"/>
              </a:ext>
            </a:extLst>
          </p:cNvPr>
          <p:cNvSpPr/>
          <p:nvPr/>
        </p:nvSpPr>
        <p:spPr>
          <a:xfrm>
            <a:off x="5861525" y="2967438"/>
            <a:ext cx="156532" cy="156532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404ED8D4-CD8A-49D5-8B63-C538A1BAFB07}"/>
              </a:ext>
            </a:extLst>
          </p:cNvPr>
          <p:cNvSpPr/>
          <p:nvPr/>
        </p:nvSpPr>
        <p:spPr>
          <a:xfrm>
            <a:off x="6045256" y="2961296"/>
            <a:ext cx="156532" cy="156532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29D3C62D-D9FD-409E-ACDB-F25A94E8A72E}"/>
              </a:ext>
            </a:extLst>
          </p:cNvPr>
          <p:cNvSpPr txBox="1"/>
          <p:nvPr/>
        </p:nvSpPr>
        <p:spPr>
          <a:xfrm>
            <a:off x="7641107" y="2742887"/>
            <a:ext cx="292388" cy="508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700" b="1" dirty="0">
                <a:solidFill>
                  <a:srgbClr val="FF0000"/>
                </a:solidFill>
              </a:rPr>
              <a:t>5</a:t>
            </a:r>
            <a:r>
              <a:rPr lang="zh-CN" altLang="en-US" sz="500" dirty="0">
                <a:solidFill>
                  <a:srgbClr val="FF0000"/>
                </a:solidFill>
              </a:rPr>
              <a:t>方向</a:t>
            </a:r>
            <a:r>
              <a:rPr lang="en-US" altLang="zh-CN" sz="500" dirty="0">
                <a:solidFill>
                  <a:srgbClr val="FF0000"/>
                </a:solidFill>
              </a:rPr>
              <a:t>+</a:t>
            </a:r>
            <a:endParaRPr lang="zh-CN" altLang="en-US" sz="600" dirty="0">
              <a:solidFill>
                <a:srgbClr val="FF0000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9A1FFAB3-C745-4AA9-ACC0-57310A1935A5}"/>
              </a:ext>
            </a:extLst>
          </p:cNvPr>
          <p:cNvSpPr txBox="1"/>
          <p:nvPr/>
        </p:nvSpPr>
        <p:spPr>
          <a:xfrm>
            <a:off x="7419693" y="2736217"/>
            <a:ext cx="292388" cy="508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700" b="1" dirty="0">
                <a:solidFill>
                  <a:srgbClr val="FF0000"/>
                </a:solidFill>
              </a:rPr>
              <a:t>5</a:t>
            </a:r>
            <a:r>
              <a:rPr lang="zh-CN" altLang="en-US" sz="500" b="1" dirty="0">
                <a:solidFill>
                  <a:srgbClr val="FF0000"/>
                </a:solidFill>
              </a:rPr>
              <a:t>脉冲</a:t>
            </a:r>
            <a:r>
              <a:rPr lang="en-US" altLang="zh-CN" sz="500" dirty="0">
                <a:solidFill>
                  <a:srgbClr val="FF0000"/>
                </a:solidFill>
              </a:rPr>
              <a:t>+</a:t>
            </a:r>
            <a:endParaRPr lang="zh-CN" altLang="en-US" sz="600" dirty="0">
              <a:solidFill>
                <a:srgbClr val="FF0000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FDF66EFF-15BE-4BA4-86B7-7341485CA15A}"/>
              </a:ext>
            </a:extLst>
          </p:cNvPr>
          <p:cNvSpPr txBox="1"/>
          <p:nvPr/>
        </p:nvSpPr>
        <p:spPr>
          <a:xfrm>
            <a:off x="6313793" y="2742887"/>
            <a:ext cx="292388" cy="508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700" b="1" dirty="0">
                <a:solidFill>
                  <a:srgbClr val="FF0000"/>
                </a:solidFill>
              </a:rPr>
              <a:t>5</a:t>
            </a:r>
            <a:r>
              <a:rPr lang="zh-CN" altLang="en-US" sz="500" dirty="0">
                <a:solidFill>
                  <a:srgbClr val="FF0000"/>
                </a:solidFill>
              </a:rPr>
              <a:t>使能</a:t>
            </a:r>
            <a:r>
              <a:rPr lang="en-US" altLang="zh-CN" sz="500" dirty="0">
                <a:solidFill>
                  <a:srgbClr val="FF0000"/>
                </a:solidFill>
              </a:rPr>
              <a:t>+</a:t>
            </a:r>
            <a:endParaRPr lang="zh-CN" altLang="en-US" sz="600" dirty="0">
              <a:solidFill>
                <a:srgbClr val="FF0000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13E32E00-B4BE-4C19-9C93-9B7DFA4D35D8}"/>
              </a:ext>
            </a:extLst>
          </p:cNvPr>
          <p:cNvSpPr txBox="1"/>
          <p:nvPr/>
        </p:nvSpPr>
        <p:spPr>
          <a:xfrm>
            <a:off x="7633412" y="1703622"/>
            <a:ext cx="307777" cy="7915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700" b="1" dirty="0">
                <a:solidFill>
                  <a:srgbClr val="FF0000"/>
                </a:solidFill>
              </a:rPr>
              <a:t>5  </a:t>
            </a:r>
            <a:r>
              <a:rPr lang="zh-CN" altLang="en-US" sz="500" dirty="0">
                <a:solidFill>
                  <a:srgbClr val="FF0000"/>
                </a:solidFill>
              </a:rPr>
              <a:t>方向、脉冲、使能</a:t>
            </a:r>
            <a:r>
              <a:rPr lang="en-US" altLang="zh-CN" sz="500" dirty="0">
                <a:solidFill>
                  <a:srgbClr val="FF0000"/>
                </a:solidFill>
              </a:rPr>
              <a:t>  </a:t>
            </a:r>
            <a:r>
              <a:rPr lang="en-US" altLang="zh-CN" sz="800" b="1" dirty="0">
                <a:solidFill>
                  <a:srgbClr val="FF0000"/>
                </a:solidFill>
              </a:rPr>
              <a:t>-</a:t>
            </a:r>
            <a:endParaRPr lang="zh-CN" altLang="en-US" sz="600" b="1" dirty="0">
              <a:solidFill>
                <a:srgbClr val="FF0000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FCF685F4-1AFB-4184-AF46-48E8F47AABDA}"/>
              </a:ext>
            </a:extLst>
          </p:cNvPr>
          <p:cNvSpPr txBox="1"/>
          <p:nvPr/>
        </p:nvSpPr>
        <p:spPr>
          <a:xfrm>
            <a:off x="6090508" y="2742887"/>
            <a:ext cx="292388" cy="508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700" b="1" dirty="0">
                <a:solidFill>
                  <a:srgbClr val="FF0000"/>
                </a:solidFill>
              </a:rPr>
              <a:t>1</a:t>
            </a:r>
            <a:r>
              <a:rPr lang="zh-CN" altLang="en-US" sz="500" dirty="0">
                <a:solidFill>
                  <a:srgbClr val="FF0000"/>
                </a:solidFill>
              </a:rPr>
              <a:t>方向</a:t>
            </a:r>
            <a:r>
              <a:rPr lang="en-US" altLang="zh-CN" sz="500" dirty="0">
                <a:solidFill>
                  <a:srgbClr val="FF0000"/>
                </a:solidFill>
              </a:rPr>
              <a:t>+</a:t>
            </a:r>
            <a:endParaRPr lang="zh-CN" altLang="en-US" sz="600" dirty="0">
              <a:solidFill>
                <a:srgbClr val="FF0000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2EED850-DCE1-4CBB-B1EF-F58024C9F09C}"/>
              </a:ext>
            </a:extLst>
          </p:cNvPr>
          <p:cNvSpPr txBox="1"/>
          <p:nvPr/>
        </p:nvSpPr>
        <p:spPr>
          <a:xfrm>
            <a:off x="5884441" y="2740338"/>
            <a:ext cx="292388" cy="508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700" b="1" dirty="0">
                <a:solidFill>
                  <a:srgbClr val="FF0000"/>
                </a:solidFill>
              </a:rPr>
              <a:t>1</a:t>
            </a:r>
            <a:r>
              <a:rPr lang="zh-CN" altLang="en-US" sz="500" b="1" dirty="0">
                <a:solidFill>
                  <a:srgbClr val="FF0000"/>
                </a:solidFill>
              </a:rPr>
              <a:t>脉冲</a:t>
            </a:r>
            <a:r>
              <a:rPr lang="en-US" altLang="zh-CN" sz="500" dirty="0">
                <a:solidFill>
                  <a:srgbClr val="FF0000"/>
                </a:solidFill>
              </a:rPr>
              <a:t>+</a:t>
            </a:r>
            <a:endParaRPr lang="zh-CN" altLang="en-US" sz="600" dirty="0">
              <a:solidFill>
                <a:srgbClr val="FF0000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2BA5600E-6CF6-4C08-A4C0-4B15F9F2C5FD}"/>
              </a:ext>
            </a:extLst>
          </p:cNvPr>
          <p:cNvSpPr txBox="1"/>
          <p:nvPr/>
        </p:nvSpPr>
        <p:spPr>
          <a:xfrm>
            <a:off x="4786521" y="2782178"/>
            <a:ext cx="292388" cy="508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700" b="1" dirty="0">
                <a:solidFill>
                  <a:srgbClr val="FF0000"/>
                </a:solidFill>
              </a:rPr>
              <a:t>1</a:t>
            </a:r>
            <a:r>
              <a:rPr lang="zh-CN" altLang="en-US" sz="500" dirty="0">
                <a:solidFill>
                  <a:srgbClr val="FF0000"/>
                </a:solidFill>
              </a:rPr>
              <a:t>使能</a:t>
            </a:r>
            <a:r>
              <a:rPr lang="en-US" altLang="zh-CN" sz="500" dirty="0">
                <a:solidFill>
                  <a:srgbClr val="FF0000"/>
                </a:solidFill>
              </a:rPr>
              <a:t>+</a:t>
            </a:r>
            <a:endParaRPr lang="zh-CN" altLang="en-US" sz="600" dirty="0">
              <a:solidFill>
                <a:srgbClr val="FF0000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86852791-C7EA-436B-BE7A-84ACA566DC14}"/>
              </a:ext>
            </a:extLst>
          </p:cNvPr>
          <p:cNvSpPr txBox="1"/>
          <p:nvPr/>
        </p:nvSpPr>
        <p:spPr>
          <a:xfrm>
            <a:off x="6095576" y="1727828"/>
            <a:ext cx="307777" cy="7915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700" b="1" dirty="0">
                <a:solidFill>
                  <a:srgbClr val="FF0000"/>
                </a:solidFill>
              </a:rPr>
              <a:t>1  </a:t>
            </a:r>
            <a:r>
              <a:rPr lang="zh-CN" altLang="en-US" sz="500" dirty="0">
                <a:solidFill>
                  <a:srgbClr val="FF0000"/>
                </a:solidFill>
              </a:rPr>
              <a:t>方向、脉冲、使能</a:t>
            </a:r>
            <a:r>
              <a:rPr lang="en-US" altLang="zh-CN" sz="500" dirty="0">
                <a:solidFill>
                  <a:srgbClr val="FF0000"/>
                </a:solidFill>
              </a:rPr>
              <a:t>  </a:t>
            </a:r>
            <a:r>
              <a:rPr lang="en-US" altLang="zh-CN" sz="800" b="1" dirty="0">
                <a:solidFill>
                  <a:srgbClr val="FF0000"/>
                </a:solidFill>
              </a:rPr>
              <a:t>-</a:t>
            </a:r>
            <a:endParaRPr lang="zh-CN" altLang="en-US" sz="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803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1989</TotalTime>
  <Words>200</Words>
  <Application>Microsoft Office PowerPoint</Application>
  <PresentationFormat>宽屏</PresentationFormat>
  <Paragraphs>25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zhiy</dc:creator>
  <cp:lastModifiedBy>21825201@zju.edu.cn</cp:lastModifiedBy>
  <cp:revision>9</cp:revision>
  <dcterms:created xsi:type="dcterms:W3CDTF">2020-05-02T04:37:59Z</dcterms:created>
  <dcterms:modified xsi:type="dcterms:W3CDTF">2020-06-14T13:59:47Z</dcterms:modified>
</cp:coreProperties>
</file>