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1" r:id="rId8"/>
    <p:sldId id="260" r:id="rId9"/>
    <p:sldId id="263" r:id="rId10"/>
    <p:sldId id="262" r:id="rId11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06" d="100"/>
          <a:sy n="106" d="100"/>
        </p:scale>
        <p:origin x="132" y="2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2019年11月27日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2019年11月27日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47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33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060848"/>
            <a:ext cx="3733054" cy="120317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5029201" cy="13970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盡量打到左右最角落、提高對方漏接機率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當對方打擊時，預測接球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遊戲畫面：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Python3.7</a:t>
            </a: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參數：球大小、球拍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大小、畫面大小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輸入：球速度、球座標、球拍座標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：球落點、是否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當對方擊球時，透過球速度、位置計算左右邊界反彈的掉落點，球拍先移動至掉落點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計算反彈座標與實際座標會有誤差值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球速度過快導致球有穿透現象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188640"/>
            <a:ext cx="4581932" cy="65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5393</TotalTime>
  <Words>162</Words>
  <Application>Microsoft Office PowerPoint</Application>
  <PresentationFormat>自訂</PresentationFormat>
  <Paragraphs>38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 UI</vt:lpstr>
      <vt:lpstr>細明體</vt:lpstr>
      <vt:lpstr>新細明體</vt:lpstr>
      <vt:lpstr>標楷體</vt:lpstr>
      <vt:lpstr>Arial</vt:lpstr>
      <vt:lpstr>Times New Roman</vt:lpstr>
      <vt:lpstr>商務策略簡報</vt:lpstr>
      <vt:lpstr>機器學習與實作 乒乓球</vt:lpstr>
      <vt:lpstr>目錄</vt:lpstr>
      <vt:lpstr>功能需求</vt:lpstr>
      <vt:lpstr>介面需求</vt:lpstr>
      <vt:lpstr>分析–可用參數</vt:lpstr>
      <vt:lpstr>分析–功能需求</vt:lpstr>
      <vt:lpstr>分析–遊戲流程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Student</cp:lastModifiedBy>
  <cp:revision>59</cp:revision>
  <dcterms:created xsi:type="dcterms:W3CDTF">2019-09-25T03:21:28Z</dcterms:created>
  <dcterms:modified xsi:type="dcterms:W3CDTF">2019-11-27T09:15:05Z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