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9" r:id="rId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06" d="100"/>
          <a:sy n="106" d="100"/>
        </p:scale>
        <p:origin x="132" y="2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2019年11月27日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2019年11月27日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2019年11月27日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2060848"/>
            <a:ext cx="3733054" cy="120317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5029201" cy="1397000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:F108112103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李昱興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F108112105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王思涵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資料視覺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</a:t>
            </a:r>
          </a:p>
          <a:p>
            <a:pPr rtl="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不漏接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速度快到讓對手接不到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速度快容易漏接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減輕電腦運算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</a:t>
            </a: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5322</TotalTime>
  <Words>51</Words>
  <Application>Microsoft Office PowerPoint</Application>
  <PresentationFormat>自訂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 UI</vt:lpstr>
      <vt:lpstr>細明體</vt:lpstr>
      <vt:lpstr>新細明體</vt:lpstr>
      <vt:lpstr>標楷體</vt:lpstr>
      <vt:lpstr>Arial</vt:lpstr>
      <vt:lpstr>Times New Roman</vt:lpstr>
      <vt:lpstr>商務策略簡報</vt:lpstr>
      <vt:lpstr>機器學習與實作 乒乓球</vt:lpstr>
      <vt:lpstr>目錄</vt:lpstr>
      <vt:lpstr>需求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Student</cp:lastModifiedBy>
  <cp:revision>49</cp:revision>
  <dcterms:created xsi:type="dcterms:W3CDTF">2019-09-25T03:21:28Z</dcterms:created>
  <dcterms:modified xsi:type="dcterms:W3CDTF">2019-11-27T07:45:01Z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