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>
        <p:scale>
          <a:sx n="50" d="100"/>
          <a:sy n="50" d="100"/>
        </p:scale>
        <p:origin x="12" y="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2019年11月17日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2019年11月17日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1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2019年11月17日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060848"/>
            <a:ext cx="3733054" cy="120317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5029201" cy="1397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不漏接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速度快到讓對手接不到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速度快容易漏接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5212" y="1886635"/>
            <a:ext cx="3682098" cy="224676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3147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Python3.6</a:t>
            </a:r>
          </a:p>
          <a:p>
            <a:pPr marL="45720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贏的條件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對手漏接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的條件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漏接對方的球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l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5322</TotalTime>
  <Words>70</Words>
  <Application>Microsoft Office PowerPoint</Application>
  <PresentationFormat>自訂</PresentationFormat>
  <Paragraphs>25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細明體</vt:lpstr>
      <vt:lpstr>新細明體</vt:lpstr>
      <vt:lpstr>標楷體</vt:lpstr>
      <vt:lpstr>Arial</vt:lpstr>
      <vt:lpstr>Times New Roman</vt:lpstr>
      <vt:lpstr>Wingdings</vt:lpstr>
      <vt:lpstr>商務策略簡報</vt:lpstr>
      <vt:lpstr>機器學習與實作 乒乓球</vt:lpstr>
      <vt:lpstr>目錄</vt:lpstr>
      <vt:lpstr>需求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思涵 王</cp:lastModifiedBy>
  <cp:revision>48</cp:revision>
  <dcterms:created xsi:type="dcterms:W3CDTF">2019-09-25T03:21:28Z</dcterms:created>
  <dcterms:modified xsi:type="dcterms:W3CDTF">2019-11-17T07:09:32Z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