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2019年11月27日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2019年11月27日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060848"/>
            <a:ext cx="3733054" cy="120317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5029201" cy="1397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盡量打到左右最角落、提高對方漏接機率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當對方打擊時，預測接球點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5322</TotalTime>
  <Words>53</Words>
  <Application>Microsoft Office PowerPoint</Application>
  <PresentationFormat>自訂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 乒乓球</vt:lpstr>
      <vt:lpstr>目錄</vt:lpstr>
      <vt:lpstr>需求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50</cp:revision>
  <dcterms:created xsi:type="dcterms:W3CDTF">2019-09-25T03:21:28Z</dcterms:created>
  <dcterms:modified xsi:type="dcterms:W3CDTF">2019-11-27T08:00:17Z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