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76ACE-E9BE-E72E-0F33-CBFA999CD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A4233-8262-CE2E-8C80-34FD659B2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10D6E-4BB8-8BCD-0CC8-53D8577B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04E-F9CB-46A6-AA6C-02D0B9CF3623}" type="datetimeFigureOut">
              <a:rPr lang="en-SG" smtClean="0"/>
              <a:t>25/3/2023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D76D9-9A1C-2945-C152-264C7AA4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D533B-127F-9503-4587-6627FCA3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FC4-B975-4DC0-BCAD-B1D765E853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744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E579B-12E5-2D8F-0E4C-EB8B2D2A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456B1-2FB5-E000-64CE-8FFC3B78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C79C7-0AF2-2400-99A6-20959B1B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04E-F9CB-46A6-AA6C-02D0B9CF3623}" type="datetimeFigureOut">
              <a:rPr lang="en-SG" smtClean="0"/>
              <a:t>25/3/2023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BC7C0-0F06-3C2C-E92A-4A9DAEFC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000CF-461C-7470-8D53-C0388E71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FC4-B975-4DC0-BCAD-B1D765E853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904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64D4C1-6454-1CE5-31A2-99CCC640A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8B3910-6F98-8AE5-50B5-19C3D2E6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0ED5E-3F59-7DD6-0D88-7F4E7862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04E-F9CB-46A6-AA6C-02D0B9CF3623}" type="datetimeFigureOut">
              <a:rPr lang="en-SG" smtClean="0"/>
              <a:t>25/3/2023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31421-6BA9-4B2A-D983-001DF46B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C8B70-F900-C633-D47C-3720D306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FC4-B975-4DC0-BCAD-B1D765E853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3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45BCC-ED40-0746-959B-2FA269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AC6BA-9021-F8F6-FD6B-F2739EEE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C5B2C-8552-4CB5-53DF-FA3A71BF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04E-F9CB-46A6-AA6C-02D0B9CF3623}" type="datetimeFigureOut">
              <a:rPr lang="en-SG" smtClean="0"/>
              <a:t>25/3/2023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C93F3-CDF8-3058-0BCD-970446E7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D662B-1801-12BB-C7B7-B258C803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FC4-B975-4DC0-BCAD-B1D765E853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50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A37D2-AC5E-43D3-03C9-CAB6E8DD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C5F68-58F2-DA95-AC3C-F89A2F58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2BF2F-CBD9-EA94-283E-5B8D738F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04E-F9CB-46A6-AA6C-02D0B9CF3623}" type="datetimeFigureOut">
              <a:rPr lang="en-SG" smtClean="0"/>
              <a:t>25/3/2023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A1978-3BEC-2B85-D298-D9EC5D62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1892B-DC20-1867-78DB-E6692E52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FC4-B975-4DC0-BCAD-B1D765E853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691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A1226-88B4-C153-20ED-71F0C0C1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CEDA8-42B4-23B4-4188-CCB822E86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43DE57-3F33-7E61-0604-6D1720298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5A196-E4F1-98FF-50FA-E272A2E5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04E-F9CB-46A6-AA6C-02D0B9CF3623}" type="datetimeFigureOut">
              <a:rPr lang="en-SG" smtClean="0"/>
              <a:t>25/3/2023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3924A-5E7B-A7FF-6101-9D47CAFA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F9F9AE-83AC-4807-E252-B9F9B951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FC4-B975-4DC0-BCAD-B1D765E853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21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5162F-A48D-8687-F78B-EE8592AF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87BF0-6BC5-6B4D-E192-510603B8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5DE597-E579-1702-54D1-231E253F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E0501-0E1F-F6B2-CECD-25C75E100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F2DE74-091D-D356-33EC-318B27A99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F00C42-11C2-B0BB-D901-8F93B4D5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04E-F9CB-46A6-AA6C-02D0B9CF3623}" type="datetimeFigureOut">
              <a:rPr lang="en-SG" smtClean="0"/>
              <a:t>25/3/2023</a:t>
            </a:fld>
            <a:endParaRPr lang="en-SG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1BD81B-AAB5-50C4-D287-A6B1CE10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73DD63-25E1-7CB9-3A77-8A30D95E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FC4-B975-4DC0-BCAD-B1D765E853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9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471F5-7588-FF31-C4DF-FE0A69C0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34710-5E40-7101-7053-2FB4ABD5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04E-F9CB-46A6-AA6C-02D0B9CF3623}" type="datetimeFigureOut">
              <a:rPr lang="en-SG" smtClean="0"/>
              <a:t>25/3/2023</a:t>
            </a:fld>
            <a:endParaRPr lang="en-SG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C4E971-5DBE-895A-07E7-5DE1E048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E8D4B0-A423-90E9-0B56-60BEFBC9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FC4-B975-4DC0-BCAD-B1D765E853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83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B6BBAA-71F5-F1FB-BF42-6675E2A9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04E-F9CB-46A6-AA6C-02D0B9CF3623}" type="datetimeFigureOut">
              <a:rPr lang="en-SG" smtClean="0"/>
              <a:t>25/3/2023</a:t>
            </a:fld>
            <a:endParaRPr lang="en-SG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C09EF3-CEA1-1BAB-A7CD-EEF893DB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45FDE-0826-10C9-DC52-1081C6BD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FC4-B975-4DC0-BCAD-B1D765E853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A408B-5152-E228-4F20-B620D53D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A0347-70ED-FF5B-4F46-D1ECD91E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C4B4B1-1C64-FEA1-064E-3052E0500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83C4A-BD5B-B934-8564-DB17E351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04E-F9CB-46A6-AA6C-02D0B9CF3623}" type="datetimeFigureOut">
              <a:rPr lang="en-SG" smtClean="0"/>
              <a:t>25/3/2023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3C99D-549D-9FD9-0ED5-AAFE79E6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942A6-128B-216E-6DA1-4B494FD0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FC4-B975-4DC0-BCAD-B1D765E853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80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0DF33-63C2-A2A0-5CAC-788B9D96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75DF3D-5CBB-8E51-54B2-00F54D3F6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EE2C35-8B43-1BF4-CAD0-77F7572C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248AD7-50F4-4705-42FF-42E930FB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04E-F9CB-46A6-AA6C-02D0B9CF3623}" type="datetimeFigureOut">
              <a:rPr lang="en-SG" smtClean="0"/>
              <a:t>25/3/2023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D9BAF-13E1-9B74-DBE1-E15FB893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44EF8D-0B53-1CC6-D01A-F1285D18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FC4-B975-4DC0-BCAD-B1D765E853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772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39F9C4-0722-42CB-7D22-A5E3C390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03D6A-135C-0D77-F43D-7E5507BF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BA358-4EC2-D5D5-A396-93045C3AF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604E-F9CB-46A6-AA6C-02D0B9CF3623}" type="datetimeFigureOut">
              <a:rPr lang="en-SG" smtClean="0"/>
              <a:t>25/3/2023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57C56-F26F-35F2-46F6-B0314C15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5CE01-909D-DE0E-9AC6-9C32AE19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FC4-B975-4DC0-BCAD-B1D765E853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30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-Theo/ME5413_Final_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3214E-AC7A-71CB-00E1-B1E56C3D9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/>
          <a:lstStyle/>
          <a:p>
            <a:r>
              <a:rPr lang="en-SG" dirty="0"/>
              <a:t>F</a:t>
            </a:r>
            <a:r>
              <a:rPr lang="en-US" altLang="zh-CN" dirty="0" err="1"/>
              <a:t>inal</a:t>
            </a:r>
            <a:r>
              <a:rPr lang="en-US" altLang="zh-CN" dirty="0"/>
              <a:t> project presentation</a:t>
            </a:r>
            <a:endParaRPr lang="en-SG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619A53-CA03-96C3-C2DC-9C8482E05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0181"/>
            <a:ext cx="9144000" cy="2337619"/>
          </a:xfrm>
        </p:spPr>
        <p:txBody>
          <a:bodyPr>
            <a:normAutofit/>
          </a:bodyPr>
          <a:lstStyle/>
          <a:p>
            <a:r>
              <a:rPr lang="en-SG" sz="3200" dirty="0"/>
              <a:t>Group 18</a:t>
            </a:r>
          </a:p>
          <a:p>
            <a:r>
              <a:rPr lang="en-SG" sz="3200" dirty="0"/>
              <a:t>Chen </a:t>
            </a:r>
            <a:r>
              <a:rPr lang="en-SG" sz="3200" dirty="0" err="1"/>
              <a:t>Yihui</a:t>
            </a:r>
            <a:r>
              <a:rPr lang="en-SG" sz="3200" dirty="0"/>
              <a:t>, Shen </a:t>
            </a:r>
            <a:r>
              <a:rPr lang="en-SG" sz="3200" dirty="0" err="1"/>
              <a:t>Yixiu</a:t>
            </a:r>
            <a:r>
              <a:rPr lang="en-SG" sz="3200" dirty="0"/>
              <a:t>, Wang </a:t>
            </a:r>
            <a:r>
              <a:rPr lang="en-SG" sz="3200" dirty="0" err="1"/>
              <a:t>Longfei</a:t>
            </a:r>
            <a:r>
              <a:rPr lang="en-SG" sz="3200" dirty="0"/>
              <a:t>, Wang Renjie</a:t>
            </a:r>
          </a:p>
          <a:p>
            <a:endParaRPr lang="en-SG" sz="3200" dirty="0"/>
          </a:p>
          <a:p>
            <a:r>
              <a:rPr lang="en-SG" sz="2200" dirty="0" err="1"/>
              <a:t>Github</a:t>
            </a:r>
            <a:r>
              <a:rPr lang="en-SG" sz="2200" dirty="0"/>
              <a:t> repo link : </a:t>
            </a:r>
            <a:r>
              <a:rPr lang="en-SG" sz="2200" dirty="0">
                <a:hlinkClick r:id="rId2"/>
              </a:rPr>
              <a:t>https://github.com/Wang-Theo/ME5413_Final_Project</a:t>
            </a:r>
            <a:endParaRPr lang="en-SG" sz="2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80D7B2-1063-AF12-9252-C066D26D9AD1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https://github.com/Wang-Theo/ME5413_Final_Project</a:t>
            </a:r>
          </a:p>
        </p:txBody>
      </p:sp>
    </p:spTree>
    <p:extLst>
      <p:ext uri="{BB962C8B-B14F-4D97-AF65-F5344CB8AC3E}">
        <p14:creationId xmlns:p14="http://schemas.microsoft.com/office/powerpoint/2010/main" val="130931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0B768-57C8-59FF-CC3A-F96B67E4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91116" cy="578771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Description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6C29B-1EF3-341B-8657-BA57D4C2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046"/>
            <a:ext cx="5837903" cy="57469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mini-factory environment in Gazebo. </a:t>
            </a:r>
          </a:p>
          <a:p>
            <a:pPr lvl="1"/>
            <a:r>
              <a:rPr lang="en-US" dirty="0"/>
              <a:t>3 </a:t>
            </a:r>
            <a:r>
              <a:rPr lang="en-US" dirty="0">
                <a:solidFill>
                  <a:srgbClr val="00B0F0"/>
                </a:solidFill>
              </a:rPr>
              <a:t>accessible</a:t>
            </a:r>
            <a:r>
              <a:rPr lang="en-US" dirty="0"/>
              <a:t> areas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inaccessible</a:t>
            </a:r>
            <a:r>
              <a:rPr lang="en-US" dirty="0"/>
              <a:t> area.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dirty="0"/>
              <a:t>The aim of the project is to design a robot navigation software stack that can:</a:t>
            </a:r>
          </a:p>
          <a:p>
            <a:r>
              <a:rPr lang="en-US" dirty="0"/>
              <a:t>From the starting point, move to the given pose within each area in sequence:</a:t>
            </a:r>
          </a:p>
          <a:p>
            <a:pPr lvl="1"/>
            <a:r>
              <a:rPr lang="en-SG" dirty="0"/>
              <a:t> Assembly Line 1, 2</a:t>
            </a:r>
          </a:p>
          <a:p>
            <a:pPr lvl="1"/>
            <a:r>
              <a:rPr lang="en-US" dirty="0"/>
              <a:t> Packaging Area 1, 2, 3, 4</a:t>
            </a:r>
          </a:p>
          <a:p>
            <a:pPr lvl="1"/>
            <a:r>
              <a:rPr lang="en-US" dirty="0"/>
              <a:t>Delivery Vehicle 1, 2, 3</a:t>
            </a:r>
            <a:endParaRPr lang="en-SG" dirty="0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58F4D79B-DE7C-B110-68EE-275A4C11A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190" y="1686234"/>
            <a:ext cx="5637152" cy="39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7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0B768-57C8-59FF-CC3A-F96B67E4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91116" cy="578771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Task 1 Mapping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6C29B-1EF3-341B-8657-BA57D4C2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8"/>
            <a:ext cx="10515600" cy="1140542"/>
          </a:xfrm>
        </p:spPr>
        <p:txBody>
          <a:bodyPr/>
          <a:lstStyle/>
          <a:p>
            <a:r>
              <a:rPr lang="en-SG" dirty="0"/>
              <a:t>FAST-LIO (fusion of 3D LiDAR and IMU)</a:t>
            </a:r>
          </a:p>
          <a:p>
            <a:pPr marL="0" indent="0" algn="ctr">
              <a:buNone/>
            </a:pPr>
            <a:r>
              <a:rPr lang="en-SG" sz="2400" dirty="0"/>
              <a:t>Mapping environment -&gt; Filter </a:t>
            </a:r>
            <a:r>
              <a:rPr lang="en-SG" sz="2400" dirty="0" err="1"/>
              <a:t>pointclouds</a:t>
            </a:r>
            <a:r>
              <a:rPr lang="en-SG" sz="2400" dirty="0"/>
              <a:t> </a:t>
            </a:r>
            <a:r>
              <a:rPr lang="en-SG" sz="2400" dirty="0" err="1"/>
              <a:t>pcd</a:t>
            </a:r>
            <a:r>
              <a:rPr lang="en-SG" sz="2400" dirty="0"/>
              <a:t> -&gt; Convert </a:t>
            </a:r>
            <a:r>
              <a:rPr lang="en-SG" sz="2400" dirty="0" err="1"/>
              <a:t>pcd</a:t>
            </a:r>
            <a:r>
              <a:rPr lang="en-SG" sz="2400" dirty="0"/>
              <a:t> to grid map</a:t>
            </a:r>
          </a:p>
        </p:txBody>
      </p:sp>
      <p:pic>
        <p:nvPicPr>
          <p:cNvPr id="5" name="图片 4" descr="电脑萤幕画面&#10;&#10;描述已自动生成">
            <a:extLst>
              <a:ext uri="{FF2B5EF4-FFF2-40B4-BE49-F238E27FC236}">
                <a16:creationId xmlns:a16="http://schemas.microsoft.com/office/drawing/2014/main" id="{D31DE6BA-A2E6-0352-F074-A8CE63D4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" y="2890653"/>
            <a:ext cx="5417575" cy="3075236"/>
          </a:xfrm>
          <a:prstGeom prst="rect">
            <a:avLst/>
          </a:prstGeom>
        </p:spPr>
      </p:pic>
      <p:pic>
        <p:nvPicPr>
          <p:cNvPr id="7" name="图片 6" descr="屏幕上有字&#10;&#10;描述已自动生成">
            <a:extLst>
              <a:ext uri="{FF2B5EF4-FFF2-40B4-BE49-F238E27FC236}">
                <a16:creationId xmlns:a16="http://schemas.microsoft.com/office/drawing/2014/main" id="{6F55609A-8948-6EAB-501A-9DC600CDD4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3" r="21470"/>
          <a:stretch/>
        </p:blipFill>
        <p:spPr>
          <a:xfrm>
            <a:off x="6038616" y="2879168"/>
            <a:ext cx="2969342" cy="3086721"/>
          </a:xfrm>
          <a:prstGeom prst="rect">
            <a:avLst/>
          </a:prstGeom>
        </p:spPr>
      </p:pic>
      <p:pic>
        <p:nvPicPr>
          <p:cNvPr id="9" name="图片 8" descr="图形用户界面&#10;&#10;低可信度描述已自动生成">
            <a:extLst>
              <a:ext uri="{FF2B5EF4-FFF2-40B4-BE49-F238E27FC236}">
                <a16:creationId xmlns:a16="http://schemas.microsoft.com/office/drawing/2014/main" id="{F9049754-B103-7D53-C096-CE071AB291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5" t="13009" r="28822" b="8817"/>
          <a:stretch/>
        </p:blipFill>
        <p:spPr>
          <a:xfrm>
            <a:off x="9235710" y="2890653"/>
            <a:ext cx="2848136" cy="307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9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0B768-57C8-59FF-CC3A-F96B67E4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91116" cy="578771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Task 1 Mapping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6C29B-1EF3-341B-8657-BA57D4C2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8"/>
            <a:ext cx="10515600" cy="5614220"/>
          </a:xfrm>
        </p:spPr>
        <p:txBody>
          <a:bodyPr/>
          <a:lstStyle/>
          <a:p>
            <a:r>
              <a:rPr lang="en-SG" dirty="0"/>
              <a:t>EVO Performance Evaluation</a:t>
            </a:r>
          </a:p>
          <a:p>
            <a:pPr lvl="1"/>
            <a:r>
              <a:rPr lang="en-US" dirty="0"/>
              <a:t>mean alignment is 0.125986 </a:t>
            </a:r>
          </a:p>
          <a:p>
            <a:pPr lvl="1"/>
            <a:r>
              <a:rPr lang="en-US" dirty="0"/>
              <a:t>max alignment is 0.345405. </a:t>
            </a:r>
          </a:p>
          <a:p>
            <a:pPr marL="0" indent="0">
              <a:buNone/>
            </a:pPr>
            <a:r>
              <a:rPr lang="en-US" dirty="0"/>
              <a:t>-&gt; The results show that the accuracy of algorithm performs very good.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图片 5" descr="电脑萤幕的截图&#10;&#10;描述已自动生成">
            <a:extLst>
              <a:ext uri="{FF2B5EF4-FFF2-40B4-BE49-F238E27FC236}">
                <a16:creationId xmlns:a16="http://schemas.microsoft.com/office/drawing/2014/main" id="{E2241A34-9781-4A8E-1744-D364D8EB4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12" y="2960457"/>
            <a:ext cx="6861839" cy="3872962"/>
          </a:xfrm>
          <a:prstGeom prst="rect">
            <a:avLst/>
          </a:prstGeom>
        </p:spPr>
      </p:pic>
      <p:pic>
        <p:nvPicPr>
          <p:cNvPr id="10" name="图片 9" descr="图表, 直方图&#10;&#10;描述已自动生成">
            <a:extLst>
              <a:ext uri="{FF2B5EF4-FFF2-40B4-BE49-F238E27FC236}">
                <a16:creationId xmlns:a16="http://schemas.microsoft.com/office/drawing/2014/main" id="{A150C950-7071-D0DA-DFF9-B0B9F5332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51" y="2960457"/>
            <a:ext cx="3780749" cy="38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5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0B768-57C8-59FF-CC3A-F96B67E4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91116" cy="578771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Task 1 Mapping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6C29B-1EF3-341B-8657-BA57D4C2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8"/>
            <a:ext cx="5837903" cy="5614220"/>
          </a:xfrm>
        </p:spPr>
        <p:txBody>
          <a:bodyPr>
            <a:normAutofit/>
          </a:bodyPr>
          <a:lstStyle/>
          <a:p>
            <a:r>
              <a:rPr lang="en-SG" dirty="0"/>
              <a:t>Challenges faced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Need to cut off ground </a:t>
            </a:r>
            <a:r>
              <a:rPr lang="en-US" sz="2000" dirty="0" err="1"/>
              <a:t>cloudpoints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Fail to coincide with original </a:t>
            </a:r>
            <a:r>
              <a:rPr lang="en-US" sz="2000" dirty="0" err="1"/>
              <a:t>cloudpoints</a:t>
            </a:r>
            <a:r>
              <a:rPr lang="en-US" sz="2000" dirty="0"/>
              <a:t> when turning Jackal.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Need to filter noise </a:t>
            </a:r>
            <a:r>
              <a:rPr lang="en-US" sz="2000" dirty="0" err="1"/>
              <a:t>cloudpoints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Need to convert </a:t>
            </a:r>
            <a:r>
              <a:rPr lang="en-US" sz="2000" dirty="0" err="1"/>
              <a:t>pcd</a:t>
            </a:r>
            <a:r>
              <a:rPr lang="en-US" sz="2000" dirty="0"/>
              <a:t> file to grid map for navigation.</a:t>
            </a:r>
          </a:p>
          <a:p>
            <a:r>
              <a:rPr lang="en-SG" dirty="0"/>
              <a:t>Solutions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/>
              <a:t>Add height limit for </a:t>
            </a:r>
            <a:r>
              <a:rPr lang="en-SG" sz="2000" dirty="0" err="1"/>
              <a:t>cloudpoints</a:t>
            </a:r>
            <a:r>
              <a:rPr lang="en-SG" sz="2000" dirty="0"/>
              <a:t> in </a:t>
            </a:r>
            <a:r>
              <a:rPr lang="en-SG" sz="2000" dirty="0" err="1"/>
              <a:t>callback</a:t>
            </a:r>
            <a:r>
              <a:rPr lang="en-SG" sz="2000" dirty="0"/>
              <a:t> function and add pass-through filter to filter ground points of </a:t>
            </a:r>
            <a:r>
              <a:rPr lang="en-SG" sz="2000" dirty="0" err="1"/>
              <a:t>pcd</a:t>
            </a:r>
            <a:r>
              <a:rPr lang="en-SG" sz="2000" dirty="0"/>
              <a:t> file.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/>
              <a:t>Increase LiDAR rate from 10 Hz to 50 Hz.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/>
              <a:t>Add radius filter to remove noise points.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/>
              <a:t>Write algorithm package by ourselves to project </a:t>
            </a:r>
            <a:r>
              <a:rPr lang="en-SG" sz="2000" dirty="0" err="1"/>
              <a:t>pointclouds</a:t>
            </a:r>
            <a:r>
              <a:rPr lang="en-SG" sz="2000" dirty="0"/>
              <a:t> to 2D grid map.</a:t>
            </a:r>
          </a:p>
          <a:p>
            <a:pPr marL="914400" lvl="1" indent="-457200">
              <a:buFont typeface="+mj-lt"/>
              <a:buAutoNum type="arabicPeriod"/>
            </a:pPr>
            <a:endParaRPr lang="en-SG" dirty="0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EE23E155-C271-41A0-C2E0-167D7DDC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85" y="3429000"/>
            <a:ext cx="4168877" cy="3122505"/>
          </a:xfrm>
          <a:prstGeom prst="rect">
            <a:avLst/>
          </a:prstGeom>
        </p:spPr>
      </p:pic>
      <p:pic>
        <p:nvPicPr>
          <p:cNvPr id="8" name="图片 7" descr="电子设备的屏幕&#10;&#10;描述已自动生成">
            <a:extLst>
              <a:ext uri="{FF2B5EF4-FFF2-40B4-BE49-F238E27FC236}">
                <a16:creationId xmlns:a16="http://schemas.microsoft.com/office/drawing/2014/main" id="{914BD120-CFD0-972F-8355-139084A96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4" t="10264" r="3851" b="12898"/>
          <a:stretch/>
        </p:blipFill>
        <p:spPr>
          <a:xfrm>
            <a:off x="7462686" y="462117"/>
            <a:ext cx="4168877" cy="272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1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259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Final project presentation</vt:lpstr>
      <vt:lpstr>Description</vt:lpstr>
      <vt:lpstr>Task 1 Mapping</vt:lpstr>
      <vt:lpstr>Task 1 Mapping</vt:lpstr>
      <vt:lpstr>Task 1 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Renjie Wang</dc:creator>
  <cp:lastModifiedBy>Renjie Wang</cp:lastModifiedBy>
  <cp:revision>7</cp:revision>
  <dcterms:created xsi:type="dcterms:W3CDTF">2023-03-25T08:29:58Z</dcterms:created>
  <dcterms:modified xsi:type="dcterms:W3CDTF">2023-03-25T09:03:56Z</dcterms:modified>
</cp:coreProperties>
</file>