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305" r:id="rId3"/>
    <p:sldId id="392" r:id="rId4"/>
    <p:sldId id="383" r:id="rId5"/>
    <p:sldId id="395" r:id="rId6"/>
    <p:sldId id="396" r:id="rId7"/>
    <p:sldId id="397" r:id="rId8"/>
    <p:sldId id="398" r:id="rId9"/>
    <p:sldId id="399" r:id="rId10"/>
    <p:sldId id="400" r:id="rId11"/>
    <p:sldId id="401"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enghe Wang -T (shenghwa - DLSP at Cisco)" initials="SWT(DaC" lastIdx="1" clrIdx="0">
    <p:extLst>
      <p:ext uri="{19B8F6BF-5375-455C-9EA6-DF929625EA0E}">
        <p15:presenceInfo xmlns:p15="http://schemas.microsoft.com/office/powerpoint/2012/main" userId="S::shenghwa@cisco.com::e8989dae-6d0f-4dc9-a015-37129f51849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26" autoAdjust="0"/>
  </p:normalViewPr>
  <p:slideViewPr>
    <p:cSldViewPr snapToGrid="0">
      <p:cViewPr>
        <p:scale>
          <a:sx n="86" d="100"/>
          <a:sy n="86" d="100"/>
        </p:scale>
        <p:origin x="53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F400A-408A-483F-A98C-F7AA90FDE123}"/>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235921F6-C496-4E3D-8396-41D51AE3A1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7565A12B-6BAB-4FC0-8293-F7B3D76C1403}"/>
              </a:ext>
            </a:extLst>
          </p:cNvPr>
          <p:cNvSpPr>
            <a:spLocks noGrp="1"/>
          </p:cNvSpPr>
          <p:nvPr>
            <p:ph type="dt" sz="half" idx="10"/>
          </p:nvPr>
        </p:nvSpPr>
        <p:spPr/>
        <p:txBody>
          <a:bodyPr/>
          <a:lstStyle/>
          <a:p>
            <a:fld id="{6875462C-B0B9-46EE-840B-646801B13CF0}" type="datetimeFigureOut">
              <a:rPr lang="zh-CN" altLang="en-US" smtClean="0"/>
              <a:t>2021/1/4</a:t>
            </a:fld>
            <a:endParaRPr lang="zh-CN" altLang="en-US"/>
          </a:p>
        </p:txBody>
      </p:sp>
      <p:sp>
        <p:nvSpPr>
          <p:cNvPr id="5" name="Footer Placeholder 4">
            <a:extLst>
              <a:ext uri="{FF2B5EF4-FFF2-40B4-BE49-F238E27FC236}">
                <a16:creationId xmlns:a16="http://schemas.microsoft.com/office/drawing/2014/main" id="{1BB21B4E-B8AC-4D85-86A9-D77244E2019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379FEDE-9CFC-4140-A6DE-48B24D7C791A}"/>
              </a:ext>
            </a:extLst>
          </p:cNvPr>
          <p:cNvSpPr>
            <a:spLocks noGrp="1"/>
          </p:cNvSpPr>
          <p:nvPr>
            <p:ph type="sldNum" sz="quarter" idx="12"/>
          </p:nvPr>
        </p:nvSpPr>
        <p:spPr/>
        <p:txBody>
          <a:bodyPr/>
          <a:lstStyle/>
          <a:p>
            <a:fld id="{F8CD3792-A90C-402D-8C9B-61710B6EB716}" type="slidenum">
              <a:rPr lang="zh-CN" altLang="en-US" smtClean="0"/>
              <a:t>‹#›</a:t>
            </a:fld>
            <a:endParaRPr lang="zh-CN" altLang="en-US"/>
          </a:p>
        </p:txBody>
      </p:sp>
    </p:spTree>
    <p:extLst>
      <p:ext uri="{BB962C8B-B14F-4D97-AF65-F5344CB8AC3E}">
        <p14:creationId xmlns:p14="http://schemas.microsoft.com/office/powerpoint/2010/main" val="12912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F06B3-4339-4889-ABB9-87A18E3A9243}"/>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947DC03D-A7C9-43E6-9958-AE4E52A42267}"/>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D4CBDC8-FB70-4CA1-A04A-4680EFE43A5C}"/>
              </a:ext>
            </a:extLst>
          </p:cNvPr>
          <p:cNvSpPr>
            <a:spLocks noGrp="1"/>
          </p:cNvSpPr>
          <p:nvPr>
            <p:ph type="dt" sz="half" idx="10"/>
          </p:nvPr>
        </p:nvSpPr>
        <p:spPr/>
        <p:txBody>
          <a:bodyPr/>
          <a:lstStyle/>
          <a:p>
            <a:fld id="{6875462C-B0B9-46EE-840B-646801B13CF0}" type="datetimeFigureOut">
              <a:rPr lang="zh-CN" altLang="en-US" smtClean="0"/>
              <a:t>2021/1/4</a:t>
            </a:fld>
            <a:endParaRPr lang="zh-CN" altLang="en-US"/>
          </a:p>
        </p:txBody>
      </p:sp>
      <p:sp>
        <p:nvSpPr>
          <p:cNvPr id="5" name="Footer Placeholder 4">
            <a:extLst>
              <a:ext uri="{FF2B5EF4-FFF2-40B4-BE49-F238E27FC236}">
                <a16:creationId xmlns:a16="http://schemas.microsoft.com/office/drawing/2014/main" id="{8B526B33-4588-409D-8A79-77244F4BC06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F0F22AA-AE29-4562-9F7E-5B2D1DDC1C52}"/>
              </a:ext>
            </a:extLst>
          </p:cNvPr>
          <p:cNvSpPr>
            <a:spLocks noGrp="1"/>
          </p:cNvSpPr>
          <p:nvPr>
            <p:ph type="sldNum" sz="quarter" idx="12"/>
          </p:nvPr>
        </p:nvSpPr>
        <p:spPr/>
        <p:txBody>
          <a:bodyPr/>
          <a:lstStyle/>
          <a:p>
            <a:fld id="{F8CD3792-A90C-402D-8C9B-61710B6EB716}" type="slidenum">
              <a:rPr lang="zh-CN" altLang="en-US" smtClean="0"/>
              <a:t>‹#›</a:t>
            </a:fld>
            <a:endParaRPr lang="zh-CN" altLang="en-US"/>
          </a:p>
        </p:txBody>
      </p:sp>
    </p:spTree>
    <p:extLst>
      <p:ext uri="{BB962C8B-B14F-4D97-AF65-F5344CB8AC3E}">
        <p14:creationId xmlns:p14="http://schemas.microsoft.com/office/powerpoint/2010/main" val="2748436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A8B54F-DDA2-49EF-AA73-C1C55BD556E9}"/>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E1365937-EB2F-44A6-9574-C28C88952F31}"/>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E727131-DE3A-43BB-92F2-EAF04DA2CF49}"/>
              </a:ext>
            </a:extLst>
          </p:cNvPr>
          <p:cNvSpPr>
            <a:spLocks noGrp="1"/>
          </p:cNvSpPr>
          <p:nvPr>
            <p:ph type="dt" sz="half" idx="10"/>
          </p:nvPr>
        </p:nvSpPr>
        <p:spPr/>
        <p:txBody>
          <a:bodyPr/>
          <a:lstStyle/>
          <a:p>
            <a:fld id="{6875462C-B0B9-46EE-840B-646801B13CF0}" type="datetimeFigureOut">
              <a:rPr lang="zh-CN" altLang="en-US" smtClean="0"/>
              <a:t>2021/1/4</a:t>
            </a:fld>
            <a:endParaRPr lang="zh-CN" altLang="en-US"/>
          </a:p>
        </p:txBody>
      </p:sp>
      <p:sp>
        <p:nvSpPr>
          <p:cNvPr id="5" name="Footer Placeholder 4">
            <a:extLst>
              <a:ext uri="{FF2B5EF4-FFF2-40B4-BE49-F238E27FC236}">
                <a16:creationId xmlns:a16="http://schemas.microsoft.com/office/drawing/2014/main" id="{F9872414-7486-425E-8F97-8E1F4DC1E3C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1ABDDD0-2F2E-4D49-93C2-8A5D9B3F6C7F}"/>
              </a:ext>
            </a:extLst>
          </p:cNvPr>
          <p:cNvSpPr>
            <a:spLocks noGrp="1"/>
          </p:cNvSpPr>
          <p:nvPr>
            <p:ph type="sldNum" sz="quarter" idx="12"/>
          </p:nvPr>
        </p:nvSpPr>
        <p:spPr/>
        <p:txBody>
          <a:bodyPr/>
          <a:lstStyle/>
          <a:p>
            <a:fld id="{F8CD3792-A90C-402D-8C9B-61710B6EB716}" type="slidenum">
              <a:rPr lang="zh-CN" altLang="en-US" smtClean="0"/>
              <a:t>‹#›</a:t>
            </a:fld>
            <a:endParaRPr lang="zh-CN" altLang="en-US"/>
          </a:p>
        </p:txBody>
      </p:sp>
    </p:spTree>
    <p:extLst>
      <p:ext uri="{BB962C8B-B14F-4D97-AF65-F5344CB8AC3E}">
        <p14:creationId xmlns:p14="http://schemas.microsoft.com/office/powerpoint/2010/main" val="3553384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hasCustomPrompt="1"/>
          </p:nvPr>
        </p:nvSpPr>
        <p:spPr>
          <a:xfrm>
            <a:off x="625995" y="5158358"/>
            <a:ext cx="11061895" cy="384175"/>
          </a:xfrm>
          <a:prstGeom prst="rect">
            <a:avLst/>
          </a:prstGeom>
        </p:spPr>
        <p:txBody>
          <a:bodyPr lIns="91420" tIns="45710" rIns="91420" bIns="45710" anchor="b" anchorCtr="0">
            <a:noAutofit/>
          </a:bodyPr>
          <a:lstStyle>
            <a:lvl1pPr marL="0" indent="0" algn="l">
              <a:buNone/>
              <a:defRPr sz="2133" b="0" i="0">
                <a:solidFill>
                  <a:schemeClr val="bg1"/>
                </a:solidFill>
                <a:latin typeface="+mn-lt"/>
                <a:cs typeface="CiscoSansTT ExtraLight"/>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625995" y="5478354"/>
            <a:ext cx="11061895" cy="384175"/>
          </a:xfrm>
          <a:prstGeom prst="rect">
            <a:avLst/>
          </a:prstGeom>
        </p:spPr>
        <p:txBody>
          <a:bodyPr lIns="91420" tIns="45710" rIns="91420" bIns="45710"/>
          <a:lstStyle>
            <a:lvl1pPr marL="0" indent="0" algn="l">
              <a:buFontTx/>
              <a:buNone/>
              <a:defRPr lang="en-US" sz="2133" b="0" i="0" kern="1200" dirty="0" smtClean="0">
                <a:solidFill>
                  <a:schemeClr val="bg1"/>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625995" y="5798350"/>
            <a:ext cx="11061895" cy="384175"/>
          </a:xfrm>
          <a:prstGeom prst="rect">
            <a:avLst/>
          </a:prstGeom>
        </p:spPr>
        <p:txBody>
          <a:bodyPr lIns="91420" tIns="45710" rIns="91420" bIns="45710"/>
          <a:lstStyle>
            <a:lvl1pPr marL="0" indent="0" algn="l">
              <a:buFontTx/>
              <a:buNone/>
              <a:defRPr lang="en-US" sz="2133" b="0" i="0" kern="1200" dirty="0" smtClean="0">
                <a:solidFill>
                  <a:schemeClr val="bg1"/>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617723" y="4281951"/>
            <a:ext cx="11070167" cy="398668"/>
          </a:xfrm>
          <a:prstGeom prst="rect">
            <a:avLst/>
          </a:prstGeom>
        </p:spPr>
        <p:txBody>
          <a:bodyPr lIns="91420" tIns="45710" rIns="91420" bIns="45710"/>
          <a:lstStyle>
            <a:lvl1pPr marL="0" indent="0">
              <a:buFont typeface="Arial" panose="020B0604020202020204" pitchFamily="34" charset="0"/>
              <a:buNone/>
              <a:defRPr sz="2933" b="0" i="0" baseline="0">
                <a:solidFill>
                  <a:schemeClr val="bg1"/>
                </a:solidFill>
                <a:latin typeface="+mj-lt"/>
                <a:cs typeface="CiscoSansTT ExtraLight"/>
              </a:defRPr>
            </a:lvl1pPr>
            <a:lvl2pPr marL="406365" indent="0">
              <a:buNone/>
              <a:defRPr/>
            </a:lvl2pPr>
            <a:lvl3pPr marL="569854" indent="0">
              <a:buNone/>
              <a:defRPr/>
            </a:lvl3pPr>
            <a:lvl4pPr marL="688908" indent="0">
              <a:buNone/>
              <a:defRPr/>
            </a:lvl4pPr>
            <a:lvl5pPr marL="801608" indent="0">
              <a:buNone/>
              <a:defRPr/>
            </a:lvl5pPr>
          </a:lstStyle>
          <a:p>
            <a:pPr lvl="0"/>
            <a:r>
              <a:rPr lang="en-GB" dirty="0"/>
              <a:t>Subtitle Goes Here</a:t>
            </a:r>
          </a:p>
        </p:txBody>
      </p:sp>
      <p:sp>
        <p:nvSpPr>
          <p:cNvPr id="20" name="Title 1"/>
          <p:cNvSpPr>
            <a:spLocks noGrp="1"/>
          </p:cNvSpPr>
          <p:nvPr>
            <p:ph type="ctrTitle" hasCustomPrompt="1"/>
          </p:nvPr>
        </p:nvSpPr>
        <p:spPr>
          <a:xfrm>
            <a:off x="567687" y="3519969"/>
            <a:ext cx="11120203" cy="859640"/>
          </a:xfrm>
          <a:prstGeom prst="rect">
            <a:avLst/>
          </a:prstGeom>
        </p:spPr>
        <p:txBody>
          <a:bodyPr anchor="b"/>
          <a:lstStyle>
            <a:lvl1pPr marL="0" indent="0" algn="l">
              <a:lnSpc>
                <a:spcPct val="90000"/>
              </a:lnSpc>
              <a:buFont typeface="Arial" panose="020B0604020202020204" pitchFamily="34" charset="0"/>
              <a:buNone/>
              <a:defRPr sz="5333" b="0" i="0" spc="0" baseline="0">
                <a:solidFill>
                  <a:schemeClr val="bg1"/>
                </a:solidFill>
                <a:latin typeface="+mj-lt"/>
                <a:cs typeface="CiscoSansTT ExtraLight"/>
              </a:defRPr>
            </a:lvl1pPr>
          </a:lstStyle>
          <a:p>
            <a:r>
              <a:rPr lang="en-GB" dirty="0"/>
              <a:t>Presentation Title Goes Here</a:t>
            </a:r>
            <a:endParaRPr lang="en-US" dirty="0"/>
          </a:p>
        </p:txBody>
      </p:sp>
      <p:sp>
        <p:nvSpPr>
          <p:cNvPr id="6" name="Freeform 6"/>
          <p:cNvSpPr>
            <a:spLocks noChangeAspect="1" noEditPoints="1"/>
          </p:cNvSpPr>
          <p:nvPr userDrawn="1"/>
        </p:nvSpPr>
        <p:spPr bwMode="auto">
          <a:xfrm>
            <a:off x="625995" y="521745"/>
            <a:ext cx="1060704" cy="563500"/>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tx2"/>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bg1"/>
              </a:solidFill>
            </a:endParaRPr>
          </a:p>
        </p:txBody>
      </p:sp>
    </p:spTree>
    <p:extLst>
      <p:ext uri="{BB962C8B-B14F-4D97-AF65-F5344CB8AC3E}">
        <p14:creationId xmlns:p14="http://schemas.microsoft.com/office/powerpoint/2010/main" val="3428874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 name="Title 1"/>
          <p:cNvSpPr>
            <a:spLocks noGrp="1"/>
          </p:cNvSpPr>
          <p:nvPr>
            <p:ph type="ctrTitle" hasCustomPrompt="1"/>
          </p:nvPr>
        </p:nvSpPr>
        <p:spPr>
          <a:xfrm>
            <a:off x="555233" y="1220545"/>
            <a:ext cx="10130723" cy="3426595"/>
          </a:xfrm>
          <a:prstGeom prst="rect">
            <a:avLst/>
          </a:prstGeom>
          <a:noFill/>
        </p:spPr>
        <p:txBody>
          <a:bodyPr anchor="b">
            <a:noAutofit/>
          </a:bodyPr>
          <a:lstStyle>
            <a:lvl1pPr marL="0" indent="0" algn="l">
              <a:lnSpc>
                <a:spcPct val="90000"/>
              </a:lnSpc>
              <a:buFont typeface="Arial" panose="020B0604020202020204" pitchFamily="34" charset="0"/>
              <a:buNone/>
              <a:defRPr sz="6133" b="0" i="0" spc="0" baseline="0">
                <a:solidFill>
                  <a:schemeClr val="bg1"/>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975838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gue_White">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 name="Title 1"/>
          <p:cNvSpPr>
            <a:spLocks noGrp="1"/>
          </p:cNvSpPr>
          <p:nvPr>
            <p:ph type="ctrTitle" hasCustomPrompt="1"/>
          </p:nvPr>
        </p:nvSpPr>
        <p:spPr>
          <a:xfrm>
            <a:off x="555233" y="1220545"/>
            <a:ext cx="10130723" cy="3426595"/>
          </a:xfrm>
          <a:prstGeom prst="rect">
            <a:avLst/>
          </a:prstGeom>
          <a:noFill/>
        </p:spPr>
        <p:txBody>
          <a:bodyPr anchor="b">
            <a:noAutofit/>
          </a:bodyPr>
          <a:lstStyle>
            <a:lvl1pPr marL="0" indent="0" algn="l">
              <a:lnSpc>
                <a:spcPct val="90000"/>
              </a:lnSpc>
              <a:buFont typeface="Arial" panose="020B0604020202020204" pitchFamily="34" charset="0"/>
              <a:buNone/>
              <a:defRPr sz="6133" b="0" i="0" spc="0" baseline="0">
                <a:solidFill>
                  <a:schemeClr val="tx2"/>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2804801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endParaRPr>
          </a:p>
        </p:txBody>
      </p:sp>
      <p:sp>
        <p:nvSpPr>
          <p:cNvPr id="3" name="Text Placeholder 9"/>
          <p:cNvSpPr>
            <a:spLocks noGrp="1"/>
          </p:cNvSpPr>
          <p:nvPr>
            <p:ph type="body" sz="quarter" idx="11"/>
          </p:nvPr>
        </p:nvSpPr>
        <p:spPr>
          <a:xfrm>
            <a:off x="624417" y="5221411"/>
            <a:ext cx="10389144" cy="465808"/>
          </a:xfrm>
          <a:prstGeom prst="rect">
            <a:avLst/>
          </a:prstGeom>
        </p:spPr>
        <p:txBody>
          <a:bodyPr wrap="square" lIns="91420" tIns="45710" rIns="91420" bIns="45710" anchor="b" anchorCtr="0">
            <a:noAutofit/>
          </a:bodyPr>
          <a:lstStyle>
            <a:lvl1pPr marL="0" indent="0" algn="l" defTabSz="804747">
              <a:lnSpc>
                <a:spcPct val="100000"/>
              </a:lnSpc>
              <a:spcBef>
                <a:spcPct val="50000"/>
              </a:spcBef>
              <a:buNone/>
              <a:defRPr sz="2933" b="0" i="0">
                <a:solidFill>
                  <a:schemeClr val="bg1"/>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dirty="0"/>
              <a:t>Click to edit Master text styles</a:t>
            </a:r>
          </a:p>
        </p:txBody>
      </p:sp>
      <p:sp>
        <p:nvSpPr>
          <p:cNvPr id="4" name="Title 1"/>
          <p:cNvSpPr>
            <a:spLocks noGrp="1"/>
          </p:cNvSpPr>
          <p:nvPr>
            <p:ph type="ctrTitle"/>
          </p:nvPr>
        </p:nvSpPr>
        <p:spPr>
          <a:xfrm>
            <a:off x="383897" y="2054069"/>
            <a:ext cx="10629664" cy="3038449"/>
          </a:xfrm>
          <a:prstGeom prst="rect">
            <a:avLst/>
          </a:prstGeom>
        </p:spPr>
        <p:txBody>
          <a:bodyPr>
            <a:noAutofit/>
          </a:bodyPr>
          <a:lstStyle>
            <a:lvl1pPr marL="244794" indent="-533277" algn="l">
              <a:lnSpc>
                <a:spcPct val="90000"/>
              </a:lnSpc>
              <a:defRPr sz="5333" b="0" i="1" spc="0" baseline="0">
                <a:solidFill>
                  <a:schemeClr val="bg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24958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endParaRPr>
          </a:p>
        </p:txBody>
      </p:sp>
      <p:sp>
        <p:nvSpPr>
          <p:cNvPr id="3" name="Text Placeholder 9"/>
          <p:cNvSpPr>
            <a:spLocks noGrp="1"/>
          </p:cNvSpPr>
          <p:nvPr>
            <p:ph type="body" sz="quarter" idx="11"/>
          </p:nvPr>
        </p:nvSpPr>
        <p:spPr>
          <a:xfrm>
            <a:off x="624417" y="5221411"/>
            <a:ext cx="10389144" cy="465808"/>
          </a:xfrm>
          <a:prstGeom prst="rect">
            <a:avLst/>
          </a:prstGeom>
        </p:spPr>
        <p:txBody>
          <a:bodyPr wrap="square" lIns="91420" tIns="45710" rIns="91420" bIns="45710" anchor="b" anchorCtr="0">
            <a:noAutofit/>
          </a:bodyPr>
          <a:lstStyle>
            <a:lvl1pPr marL="0" indent="0" algn="l" defTabSz="804747">
              <a:lnSpc>
                <a:spcPct val="100000"/>
              </a:lnSpc>
              <a:spcBef>
                <a:spcPct val="50000"/>
              </a:spcBef>
              <a:buNone/>
              <a:defRPr sz="2933" b="0" i="0">
                <a:solidFill>
                  <a:schemeClr val="tx1"/>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dirty="0"/>
              <a:t>Click to edit Master text styles</a:t>
            </a:r>
          </a:p>
        </p:txBody>
      </p:sp>
      <p:sp>
        <p:nvSpPr>
          <p:cNvPr id="4" name="Title 1"/>
          <p:cNvSpPr>
            <a:spLocks noGrp="1"/>
          </p:cNvSpPr>
          <p:nvPr>
            <p:ph type="ctrTitle"/>
          </p:nvPr>
        </p:nvSpPr>
        <p:spPr>
          <a:xfrm>
            <a:off x="383897" y="2054069"/>
            <a:ext cx="10629664" cy="3038449"/>
          </a:xfrm>
          <a:prstGeom prst="rect">
            <a:avLst/>
          </a:prstGeom>
        </p:spPr>
        <p:txBody>
          <a:bodyPr>
            <a:noAutofit/>
          </a:bodyPr>
          <a:lstStyle>
            <a:lvl1pPr marL="244794" indent="-533277" algn="l">
              <a:lnSpc>
                <a:spcPct val="90000"/>
              </a:lnSpc>
              <a:defRPr sz="5333" b="0" i="1" spc="0" baseline="0">
                <a:solidFill>
                  <a:schemeClr val="tx2"/>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126787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Full Bleed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prstGeom prst="rect">
            <a:avLst/>
          </a:prstGeom>
        </p:spPr>
        <p:txBody>
          <a:bodyPr vert="horz" lIns="91420" tIns="45710" rIns="91420" bIns="45710"/>
          <a:lstStyle>
            <a:lvl1pPr marL="0" indent="0" algn="ctr">
              <a:buNone/>
              <a:defRPr sz="2933" baseline="0">
                <a:solidFill>
                  <a:schemeClr val="tx1"/>
                </a:solidFill>
                <a:latin typeface="+mj-lt"/>
                <a:cs typeface="CiscoSans ExtraLight"/>
              </a:defRPr>
            </a:lvl1pPr>
          </a:lstStyle>
          <a:p>
            <a:pPr lvl="0"/>
            <a:r>
              <a:rPr lang="en-US" noProof="0" dirty="0"/>
              <a:t>Click icon to add picture</a:t>
            </a:r>
          </a:p>
        </p:txBody>
      </p:sp>
      <p:sp>
        <p:nvSpPr>
          <p:cNvPr id="6" name="Text Placeholder 2"/>
          <p:cNvSpPr>
            <a:spLocks noGrp="1"/>
          </p:cNvSpPr>
          <p:nvPr>
            <p:ph type="body" sz="quarter" idx="11"/>
          </p:nvPr>
        </p:nvSpPr>
        <p:spPr bwMode="auto">
          <a:xfrm>
            <a:off x="666751" y="5231193"/>
            <a:ext cx="10852149" cy="668132"/>
          </a:xfrm>
          <a:prstGeom prst="rect">
            <a:avLst/>
          </a:prstGeom>
          <a:noFill/>
        </p:spPr>
        <p:txBody>
          <a:bodyPr wrap="square" lIns="182880" tIns="91440" rIns="182880" bIns="91440" numCol="1" anchor="ctr" anchorCtr="0" compatLnSpc="1">
            <a:prstTxWarp prst="textNoShape">
              <a:avLst/>
            </a:prstTxWarp>
            <a:spAutoFit/>
          </a:bodyPr>
          <a:lstStyle>
            <a:lvl1pPr marL="0" indent="0" algn="ctr">
              <a:lnSpc>
                <a:spcPts val="3867"/>
              </a:lnSpc>
              <a:spcBef>
                <a:spcPts val="0"/>
              </a:spcBef>
              <a:buNone/>
              <a:defRPr sz="3200" i="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1158088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alf Page Photo With Text">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 y="2"/>
            <a:ext cx="12401551" cy="3790949"/>
          </a:xfrm>
          <a:prstGeom prst="rect">
            <a:avLst/>
          </a:prstGeom>
          <a:solidFill>
            <a:schemeClr val="bg2"/>
          </a:solidFill>
        </p:spPr>
        <p:txBody>
          <a:bodyPr vert="horz" lIns="91420" tIns="45710" rIns="91420" bIns="45710"/>
          <a:lstStyle>
            <a:lvl1pPr marL="0" indent="0" algn="ctr">
              <a:buNone/>
              <a:defRPr sz="2933" baseline="0">
                <a:solidFill>
                  <a:schemeClr val="tx1"/>
                </a:solidFill>
                <a:latin typeface="+mj-lt"/>
                <a:cs typeface="CiscoSans ExtraLight"/>
              </a:defRPr>
            </a:lvl1pPr>
          </a:lstStyle>
          <a:p>
            <a:pPr lvl="0"/>
            <a:r>
              <a:rPr lang="en-US" noProof="0" dirty="0"/>
              <a:t>Click icon to add picture</a:t>
            </a:r>
          </a:p>
        </p:txBody>
      </p:sp>
      <p:sp>
        <p:nvSpPr>
          <p:cNvPr id="4" name="Text Placeholder 3"/>
          <p:cNvSpPr>
            <a:spLocks noGrp="1"/>
          </p:cNvSpPr>
          <p:nvPr>
            <p:ph type="body" sz="quarter" idx="11"/>
          </p:nvPr>
        </p:nvSpPr>
        <p:spPr>
          <a:xfrm>
            <a:off x="598380" y="4072691"/>
            <a:ext cx="11152315" cy="716158"/>
          </a:xfrm>
          <a:prstGeom prst="rect">
            <a:avLst/>
          </a:prstGeom>
        </p:spPr>
        <p:txBody>
          <a:bodyPr vert="horz" wrap="square">
            <a:spAutoFit/>
          </a:bodyPr>
          <a:lstStyle>
            <a:lvl1pPr marL="0" indent="0">
              <a:buNone/>
              <a:defRPr sz="4267" baseline="0">
                <a:solidFill>
                  <a:schemeClr val="tx2"/>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38318782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6464" cy="6858000"/>
          </a:xfrm>
          <a:prstGeom prst="rect">
            <a:avLst/>
          </a:prstGeom>
        </p:spPr>
        <p:txBody>
          <a:bodyPr vert="horz" lIns="91420" tIns="45710" rIns="91420" bIns="45710"/>
          <a:lstStyle>
            <a:lvl1pPr marL="0" indent="0" algn="ctr">
              <a:buNone/>
              <a:defRPr sz="2933" baseline="0">
                <a:solidFill>
                  <a:schemeClr val="tx1"/>
                </a:solidFill>
                <a:latin typeface="+mj-lt"/>
                <a:cs typeface="CiscoSans ExtraLight"/>
              </a:defRPr>
            </a:lvl1pPr>
          </a:lstStyle>
          <a:p>
            <a:pPr lvl="0"/>
            <a:r>
              <a:rPr lang="en-US" noProof="0" dirty="0"/>
              <a:t>Click icon to add picture</a:t>
            </a:r>
          </a:p>
        </p:txBody>
      </p:sp>
    </p:spTree>
    <p:extLst>
      <p:ext uri="{BB962C8B-B14F-4D97-AF65-F5344CB8AC3E}">
        <p14:creationId xmlns:p14="http://schemas.microsoft.com/office/powerpoint/2010/main" val="3387395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50376-6083-44B1-BAD6-2F0919F3AF0C}"/>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0185963-DADB-40CE-BCEF-3CAD75AC6A30}"/>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D1AB121-D0BD-40A1-BAFA-9C672FFEA8B6}"/>
              </a:ext>
            </a:extLst>
          </p:cNvPr>
          <p:cNvSpPr>
            <a:spLocks noGrp="1"/>
          </p:cNvSpPr>
          <p:nvPr>
            <p:ph type="dt" sz="half" idx="10"/>
          </p:nvPr>
        </p:nvSpPr>
        <p:spPr/>
        <p:txBody>
          <a:bodyPr/>
          <a:lstStyle/>
          <a:p>
            <a:fld id="{6875462C-B0B9-46EE-840B-646801B13CF0}" type="datetimeFigureOut">
              <a:rPr lang="zh-CN" altLang="en-US" smtClean="0"/>
              <a:t>2021/1/4</a:t>
            </a:fld>
            <a:endParaRPr lang="zh-CN" altLang="en-US"/>
          </a:p>
        </p:txBody>
      </p:sp>
      <p:sp>
        <p:nvSpPr>
          <p:cNvPr id="5" name="Footer Placeholder 4">
            <a:extLst>
              <a:ext uri="{FF2B5EF4-FFF2-40B4-BE49-F238E27FC236}">
                <a16:creationId xmlns:a16="http://schemas.microsoft.com/office/drawing/2014/main" id="{38F2CE9F-BC93-4F4B-9416-E060A04E7D0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B39BAE3-14B1-46C8-9D89-259F1687DCFE}"/>
              </a:ext>
            </a:extLst>
          </p:cNvPr>
          <p:cNvSpPr>
            <a:spLocks noGrp="1"/>
          </p:cNvSpPr>
          <p:nvPr>
            <p:ph type="sldNum" sz="quarter" idx="12"/>
          </p:nvPr>
        </p:nvSpPr>
        <p:spPr/>
        <p:txBody>
          <a:bodyPr/>
          <a:lstStyle/>
          <a:p>
            <a:fld id="{F8CD3792-A90C-402D-8C9B-61710B6EB716}" type="slidenum">
              <a:rPr lang="zh-CN" altLang="en-US" smtClean="0"/>
              <a:t>‹#›</a:t>
            </a:fld>
            <a:endParaRPr lang="zh-CN" altLang="en-US"/>
          </a:p>
        </p:txBody>
      </p:sp>
    </p:spTree>
    <p:extLst>
      <p:ext uri="{BB962C8B-B14F-4D97-AF65-F5344CB8AC3E}">
        <p14:creationId xmlns:p14="http://schemas.microsoft.com/office/powerpoint/2010/main" val="20007060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Full bleed photo">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24267"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latin typeface="+mj-lt"/>
            </a:endParaRPr>
          </a:p>
        </p:txBody>
      </p:sp>
      <p:sp>
        <p:nvSpPr>
          <p:cNvPr id="5" name="Rectangle 4"/>
          <p:cNvSpPr>
            <a:spLocks noChangeArrowheads="1"/>
          </p:cNvSpPr>
          <p:nvPr userDrawn="1"/>
        </p:nvSpPr>
        <p:spPr bwMode="ltGray">
          <a:xfrm>
            <a:off x="636906" y="6322204"/>
            <a:ext cx="4622389"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2019  Cisco and/or its affiliates. All rights reserved.   Cisco Confidential</a:t>
            </a:r>
          </a:p>
        </p:txBody>
      </p:sp>
      <p:sp>
        <p:nvSpPr>
          <p:cNvPr id="3" name="Picture Placeholder 2"/>
          <p:cNvSpPr>
            <a:spLocks noGrp="1"/>
          </p:cNvSpPr>
          <p:nvPr>
            <p:ph type="pic" sz="quarter" idx="10"/>
          </p:nvPr>
        </p:nvSpPr>
        <p:spPr>
          <a:xfrm>
            <a:off x="410683" y="320842"/>
            <a:ext cx="11307184" cy="5688861"/>
          </a:xfrm>
          <a:prstGeom prst="rect">
            <a:avLst/>
          </a:prstGeom>
          <a:solidFill>
            <a:schemeClr val="bg2"/>
          </a:solidFill>
        </p:spPr>
        <p:txBody>
          <a:bodyPr vert="horz" lIns="91424" tIns="45712" rIns="91424" bIns="45712"/>
          <a:lstStyle>
            <a:lvl1pPr marL="0" indent="0" algn="ctr">
              <a:buNone/>
              <a:defRPr sz="2000" baseline="0">
                <a:solidFill>
                  <a:schemeClr val="tx1"/>
                </a:solidFill>
                <a:latin typeface="+mj-lt"/>
                <a:cs typeface="CiscoSans ExtraLight"/>
              </a:defRPr>
            </a:lvl1pPr>
          </a:lstStyle>
          <a:p>
            <a:pPr lvl="0"/>
            <a:r>
              <a:rPr lang="en-US" noProof="0" dirty="0"/>
              <a:t>Click icon to add picture</a:t>
            </a:r>
          </a:p>
        </p:txBody>
      </p:sp>
    </p:spTree>
    <p:extLst>
      <p:ext uri="{BB962C8B-B14F-4D97-AF65-F5344CB8AC3E}">
        <p14:creationId xmlns:p14="http://schemas.microsoft.com/office/powerpoint/2010/main" val="12311460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16401" y="1602317"/>
            <a:ext cx="11036459" cy="4519083"/>
          </a:xfrm>
          <a:prstGeom prst="rect">
            <a:avLst/>
          </a:prstGeom>
        </p:spPr>
        <p:txBody>
          <a:bodyPr lIns="91420" tIns="45710" rIns="91420" bIns="45710">
            <a:noAutofit/>
          </a:bodyPr>
          <a:lstStyle>
            <a:lvl1pPr marL="304792" indent="-228594">
              <a:lnSpc>
                <a:spcPct val="95000"/>
              </a:lnSpc>
              <a:spcBef>
                <a:spcPts val="1480"/>
              </a:spcBef>
              <a:buClr>
                <a:schemeClr val="tx1"/>
              </a:buClr>
              <a:buSzPct val="80000"/>
              <a:buFont typeface="Arial"/>
              <a:buChar char="•"/>
              <a:defRPr sz="2667" b="0" i="0">
                <a:solidFill>
                  <a:schemeClr val="tx1"/>
                </a:solidFill>
                <a:latin typeface="+mn-lt"/>
                <a:ea typeface="CiscoSansTT Thin" charset="0"/>
                <a:cs typeface="CiscoSansTT Thin" charset="0"/>
              </a:defRPr>
            </a:lvl1pPr>
            <a:lvl2pPr marL="609585" indent="-220128">
              <a:lnSpc>
                <a:spcPct val="95000"/>
              </a:lnSpc>
              <a:spcBef>
                <a:spcPts val="600"/>
              </a:spcBef>
              <a:buClr>
                <a:schemeClr val="tx1"/>
              </a:buClr>
              <a:buSzPct val="80000"/>
              <a:buFont typeface="Arial"/>
              <a:buChar char="•"/>
              <a:defRPr sz="2400" b="0" i="0">
                <a:solidFill>
                  <a:schemeClr val="tx1"/>
                </a:solidFill>
                <a:latin typeface="+mn-lt"/>
                <a:ea typeface="CiscoSansTT Thin" charset="0"/>
                <a:cs typeface="CiscoSansTT Thin" charset="0"/>
              </a:defRPr>
            </a:lvl2pPr>
            <a:lvl3pPr marL="914377" indent="-146047">
              <a:buClr>
                <a:schemeClr val="tx1"/>
              </a:buClr>
              <a:buSzPct val="80000"/>
              <a:buFont typeface="Arial"/>
              <a:buChar char="•"/>
              <a:defRPr sz="2133" b="0" i="0">
                <a:solidFill>
                  <a:schemeClr val="tx1"/>
                </a:solidFill>
                <a:latin typeface="+mn-lt"/>
                <a:ea typeface="CiscoSansTT Thin" charset="0"/>
                <a:cs typeface="CiscoSansTT Thin" charset="0"/>
              </a:defRPr>
            </a:lvl3pPr>
            <a:lvl4pPr marL="1214683" indent="-228548">
              <a:buClr>
                <a:schemeClr val="tx1"/>
              </a:buClr>
              <a:buSzPct val="80000"/>
              <a:buFont typeface="Arial"/>
              <a:buChar char="•"/>
              <a:defRPr sz="1867" b="0" i="0">
                <a:solidFill>
                  <a:schemeClr val="tx1"/>
                </a:solidFill>
                <a:latin typeface="+mn-lt"/>
                <a:ea typeface="CiscoSansTT Thin" charset="0"/>
                <a:cs typeface="CiscoSansTT Thin" charset="0"/>
              </a:defRPr>
            </a:lvl4pPr>
            <a:lvl5pPr marL="1443231" indent="-224314">
              <a:buClr>
                <a:schemeClr val="tx1"/>
              </a:buClr>
              <a:buSzPct val="80000"/>
              <a:buFont typeface="Arial"/>
              <a:buChar char="•"/>
              <a:defRPr sz="1600" b="0" i="0">
                <a:solidFill>
                  <a:schemeClr val="tx1"/>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GB" dirty="0"/>
              <a:t>Click to edit Master title style</a:t>
            </a:r>
          </a:p>
        </p:txBody>
      </p:sp>
    </p:spTree>
    <p:extLst>
      <p:ext uri="{BB962C8B-B14F-4D97-AF65-F5344CB8AC3E}">
        <p14:creationId xmlns:p14="http://schemas.microsoft.com/office/powerpoint/2010/main" val="23657170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711199" y="1607864"/>
            <a:ext cx="5181600" cy="4110792"/>
          </a:xfrm>
          <a:prstGeom prst="rect">
            <a:avLst/>
          </a:prstGeom>
        </p:spPr>
        <p:txBody>
          <a:bodyPr lIns="0" tIns="45710" rIns="0" bIns="45710">
            <a:noAutofit/>
          </a:bodyPr>
          <a:lstStyle>
            <a:lvl1pPr marL="232828" indent="-156629">
              <a:lnSpc>
                <a:spcPct val="95000"/>
              </a:lnSpc>
              <a:spcBef>
                <a:spcPts val="1480"/>
              </a:spcBef>
              <a:buClr>
                <a:schemeClr val="tx1"/>
              </a:buClr>
              <a:buSzPct val="60000"/>
              <a:buFont typeface="Arial"/>
              <a:buChar char="•"/>
              <a:defRPr sz="2667" b="0" i="0">
                <a:solidFill>
                  <a:schemeClr val="tx1"/>
                </a:solidFill>
                <a:latin typeface="+mn-lt"/>
                <a:cs typeface="CiscoSans ExtraLight"/>
              </a:defRPr>
            </a:lvl1pPr>
            <a:lvl2pPr marL="385224" indent="-152396">
              <a:lnSpc>
                <a:spcPct val="95000"/>
              </a:lnSpc>
              <a:spcBef>
                <a:spcPts val="600"/>
              </a:spcBef>
              <a:buClr>
                <a:schemeClr val="tx1"/>
              </a:buClr>
              <a:buSzPct val="60000"/>
              <a:buFont typeface="Arial"/>
              <a:buChar char="•"/>
              <a:defRPr sz="2400" b="0" i="0">
                <a:solidFill>
                  <a:schemeClr val="tx1"/>
                </a:solidFill>
                <a:latin typeface="+mn-lt"/>
                <a:cs typeface="CiscoSans ExtraLight"/>
              </a:defRPr>
            </a:lvl2pPr>
            <a:lvl3pPr marL="537620" indent="-152396">
              <a:buClr>
                <a:schemeClr val="tx1"/>
              </a:buClr>
              <a:buSzPct val="60000"/>
              <a:buFont typeface="Arial"/>
              <a:buChar char="•"/>
              <a:defRPr sz="2133" b="0" i="0">
                <a:solidFill>
                  <a:schemeClr val="tx1"/>
                </a:solidFill>
                <a:latin typeface="+mn-lt"/>
                <a:cs typeface="CiscoSans ExtraLight"/>
              </a:defRPr>
            </a:lvl3pPr>
            <a:lvl4pPr marL="690016" indent="-152396">
              <a:buClr>
                <a:schemeClr val="tx1"/>
              </a:buClr>
              <a:buSzPct val="60000"/>
              <a:buFont typeface="Arial"/>
              <a:buChar char="•"/>
              <a:defRPr sz="1867" b="0" i="0">
                <a:solidFill>
                  <a:schemeClr val="tx1"/>
                </a:solidFill>
                <a:latin typeface="+mn-lt"/>
                <a:cs typeface="CiscoSans ExtraLight"/>
              </a:defRPr>
            </a:lvl4pPr>
            <a:lvl5pPr marL="842412" indent="-152396">
              <a:buClr>
                <a:schemeClr val="tx1"/>
              </a:buClr>
              <a:buSzPct val="60000"/>
              <a:buFont typeface="Arial"/>
              <a:buChar char="•"/>
              <a:defRPr sz="1600" b="0" i="0">
                <a:solidFill>
                  <a:schemeClr val="tx1"/>
                </a:solidFill>
                <a:latin typeface="+mn-lt"/>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p:nvPr>
        </p:nvSpPr>
        <p:spPr>
          <a:xfrm>
            <a:off x="6341155" y="1607864"/>
            <a:ext cx="5181600" cy="4110792"/>
          </a:xfrm>
          <a:prstGeom prst="rect">
            <a:avLst/>
          </a:prstGeom>
        </p:spPr>
        <p:txBody>
          <a:bodyPr lIns="0" tIns="45710" rIns="0" bIns="45710">
            <a:noAutofit/>
          </a:bodyPr>
          <a:lstStyle>
            <a:lvl1pPr marL="232828" indent="-156629">
              <a:lnSpc>
                <a:spcPct val="95000"/>
              </a:lnSpc>
              <a:spcBef>
                <a:spcPts val="1480"/>
              </a:spcBef>
              <a:buClr>
                <a:schemeClr val="tx1"/>
              </a:buClr>
              <a:buSzPct val="60000"/>
              <a:buFont typeface="Arial"/>
              <a:buChar char="•"/>
              <a:defRPr sz="2667" b="0" i="0" baseline="0">
                <a:solidFill>
                  <a:schemeClr val="tx1"/>
                </a:solidFill>
                <a:latin typeface="+mn-lt"/>
                <a:cs typeface="CiscoSans ExtraLight"/>
              </a:defRPr>
            </a:lvl1pPr>
            <a:lvl2pPr marL="385224" indent="-152396">
              <a:lnSpc>
                <a:spcPct val="95000"/>
              </a:lnSpc>
              <a:spcBef>
                <a:spcPts val="600"/>
              </a:spcBef>
              <a:buClr>
                <a:schemeClr val="tx1"/>
              </a:buClr>
              <a:buSzPct val="60000"/>
              <a:buFont typeface="Arial"/>
              <a:buChar char="•"/>
              <a:defRPr sz="2400" b="0" i="0">
                <a:solidFill>
                  <a:schemeClr val="tx1"/>
                </a:solidFill>
                <a:latin typeface="+mn-lt"/>
                <a:cs typeface="CiscoSans ExtraLight"/>
              </a:defRPr>
            </a:lvl2pPr>
            <a:lvl3pPr marL="537620" indent="-152396">
              <a:buClr>
                <a:schemeClr val="tx1"/>
              </a:buClr>
              <a:buSzPct val="60000"/>
              <a:buFont typeface="Arial"/>
              <a:buChar char="•"/>
              <a:defRPr sz="2133" b="0" i="0">
                <a:solidFill>
                  <a:schemeClr val="tx1"/>
                </a:solidFill>
                <a:latin typeface="+mn-lt"/>
                <a:cs typeface="CiscoSans ExtraLight"/>
              </a:defRPr>
            </a:lvl3pPr>
            <a:lvl4pPr marL="690016" indent="-152396">
              <a:buClr>
                <a:schemeClr val="tx1"/>
              </a:buClr>
              <a:buSzPct val="60000"/>
              <a:buFont typeface="Arial"/>
              <a:buChar char="•"/>
              <a:defRPr sz="1867" b="0" i="0">
                <a:solidFill>
                  <a:schemeClr val="tx1"/>
                </a:solidFill>
                <a:latin typeface="+mn-lt"/>
                <a:cs typeface="CiscoSans ExtraLight"/>
              </a:defRPr>
            </a:lvl4pPr>
            <a:lvl5pPr marL="842412" indent="-152396">
              <a:buClr>
                <a:schemeClr val="tx1"/>
              </a:buClr>
              <a:buSzPct val="60000"/>
              <a:buFont typeface="Arial"/>
              <a:buChar char="•"/>
              <a:defRPr sz="1600" b="0" i="0">
                <a:solidFill>
                  <a:schemeClr val="tx1"/>
                </a:solidFill>
                <a:latin typeface="+mn-lt"/>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733">
                <a:solidFill>
                  <a:schemeClr val="tx2"/>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394221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GB" dirty="0"/>
              <a:t>Click to edit Master title style</a:t>
            </a:r>
          </a:p>
        </p:txBody>
      </p:sp>
    </p:spTree>
    <p:extLst>
      <p:ext uri="{BB962C8B-B14F-4D97-AF65-F5344CB8AC3E}">
        <p14:creationId xmlns:p14="http://schemas.microsoft.com/office/powerpoint/2010/main" val="24815993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10222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Title and Table">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711200" y="1797051"/>
            <a:ext cx="10820400" cy="3544971"/>
          </a:xfrm>
          <a:prstGeom prst="rect">
            <a:avLst/>
          </a:prstGeom>
        </p:spPr>
        <p:txBody>
          <a:bodyPr lIns="91420" tIns="45710" rIns="91420" bIns="45710">
            <a:noAutofit/>
          </a:bodyPr>
          <a:lstStyle>
            <a:lvl1pPr marL="0" indent="0" algn="ctr">
              <a:buNone/>
              <a:defRPr sz="2667" baseline="0">
                <a:solidFill>
                  <a:schemeClr val="tx1"/>
                </a:solidFill>
                <a:latin typeface="+mn-lt"/>
              </a:defRPr>
            </a:lvl1pPr>
          </a:lstStyle>
          <a:p>
            <a:pPr lvl="0"/>
            <a:r>
              <a:rPr lang="en-US" noProof="0"/>
              <a:t>Click icon to add table</a:t>
            </a:r>
            <a:endParaRPr lang="en-GB" noProof="0" dirty="0"/>
          </a:p>
        </p:txBody>
      </p:sp>
      <p:sp>
        <p:nvSpPr>
          <p:cNvPr id="6" name="Text Placeholder 9"/>
          <p:cNvSpPr>
            <a:spLocks noGrp="1"/>
          </p:cNvSpPr>
          <p:nvPr>
            <p:ph type="body" sz="quarter" idx="11"/>
          </p:nvPr>
        </p:nvSpPr>
        <p:spPr>
          <a:xfrm>
            <a:off x="583690" y="5530961"/>
            <a:ext cx="9573749" cy="434977"/>
          </a:xfrm>
          <a:prstGeom prst="rect">
            <a:avLst/>
          </a:prstGeom>
        </p:spPr>
        <p:txBody>
          <a:bodyPr wrap="square" lIns="91420" tIns="45710" rIns="91420" bIns="45710" anchor="b" anchorCtr="0">
            <a:noAutofit/>
          </a:bodyPr>
          <a:lstStyle>
            <a:lvl1pPr algn="l" defTabSz="804747">
              <a:lnSpc>
                <a:spcPct val="100000"/>
              </a:lnSpc>
              <a:spcBef>
                <a:spcPct val="50000"/>
              </a:spcBef>
              <a:buNone/>
              <a:defRPr sz="1867" b="0" i="0">
                <a:solidFill>
                  <a:schemeClr val="tx1"/>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dirty="0"/>
              <a:t>Click to edit Master text styles</a:t>
            </a:r>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733">
                <a:solidFill>
                  <a:schemeClr val="tx2"/>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12591766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711200" y="1602318"/>
            <a:ext cx="10820400" cy="3744383"/>
          </a:xfrm>
          <a:prstGeom prst="rect">
            <a:avLst/>
          </a:prstGeom>
        </p:spPr>
        <p:txBody>
          <a:bodyPr vert="horz" lIns="91420" tIns="45710" rIns="91420" bIns="45710">
            <a:noAutofit/>
          </a:bodyPr>
          <a:lstStyle>
            <a:lvl1pPr marL="0" indent="0" algn="ctr">
              <a:buNone/>
              <a:defRPr sz="2667" b="0" i="0">
                <a:solidFill>
                  <a:schemeClr val="tx1"/>
                </a:solidFill>
                <a:latin typeface="+mn-lt"/>
                <a:cs typeface="CiscoSans ExtraLight"/>
              </a:defRPr>
            </a:lvl1pPr>
          </a:lstStyle>
          <a:p>
            <a:pPr lvl="0"/>
            <a:r>
              <a:rPr lang="en-US" noProof="0"/>
              <a:t>Click icon to add chart</a:t>
            </a:r>
            <a:endParaRPr lang="en-US" noProof="0" dirty="0"/>
          </a:p>
        </p:txBody>
      </p:sp>
      <p:sp>
        <p:nvSpPr>
          <p:cNvPr id="7" name="Text Placeholder 9"/>
          <p:cNvSpPr>
            <a:spLocks noGrp="1"/>
          </p:cNvSpPr>
          <p:nvPr>
            <p:ph type="body" sz="quarter" idx="11"/>
          </p:nvPr>
        </p:nvSpPr>
        <p:spPr>
          <a:xfrm>
            <a:off x="583690" y="5530961"/>
            <a:ext cx="9573749" cy="434977"/>
          </a:xfrm>
          <a:prstGeom prst="rect">
            <a:avLst/>
          </a:prstGeom>
        </p:spPr>
        <p:txBody>
          <a:bodyPr wrap="square" lIns="91420" tIns="45710" rIns="91420" bIns="45710" anchor="b" anchorCtr="0">
            <a:noAutofit/>
          </a:bodyPr>
          <a:lstStyle>
            <a:lvl1pPr algn="l" defTabSz="804747">
              <a:lnSpc>
                <a:spcPct val="100000"/>
              </a:lnSpc>
              <a:spcBef>
                <a:spcPct val="50000"/>
              </a:spcBef>
              <a:buNone/>
              <a:defRPr sz="1867" b="0" i="0">
                <a:solidFill>
                  <a:schemeClr val="tx1"/>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dirty="0"/>
              <a:t>Click to edit Master text styles</a:t>
            </a:r>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19403231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632883" y="1797051"/>
            <a:ext cx="11040076" cy="4098595"/>
          </a:xfrm>
          <a:prstGeom prst="rect">
            <a:avLst/>
          </a:prstGeom>
        </p:spPr>
        <p:txBody>
          <a:bodyPr lIns="91420" tIns="45710" rIns="91420" bIns="45710">
            <a:noAutofit/>
          </a:bodyPr>
          <a:lstStyle>
            <a:lvl1pPr marL="380910" marR="0" indent="-380910" algn="ctr" defTabSz="609458" rtl="0" eaLnBrk="1" fontAlgn="auto" latinLnBrk="0" hangingPunct="1">
              <a:lnSpc>
                <a:spcPct val="100000"/>
              </a:lnSpc>
              <a:spcBef>
                <a:spcPct val="20000"/>
              </a:spcBef>
              <a:spcAft>
                <a:spcPts val="0"/>
              </a:spcAft>
              <a:buClrTx/>
              <a:buSzTx/>
              <a:buFont typeface="Arial"/>
              <a:buNone/>
              <a:tabLst/>
              <a:defRPr sz="2667" b="0" i="0" baseline="0">
                <a:solidFill>
                  <a:schemeClr val="tx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1548819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Half_Page_Blank">
    <p:spTree>
      <p:nvGrpSpPr>
        <p:cNvPr id="1" name=""/>
        <p:cNvGrpSpPr/>
        <p:nvPr/>
      </p:nvGrpSpPr>
      <p:grpSpPr>
        <a:xfrm>
          <a:off x="0" y="0"/>
          <a:ext cx="0" cy="0"/>
          <a:chOff x="0" y="0"/>
          <a:chExt cx="0" cy="0"/>
        </a:xfrm>
      </p:grpSpPr>
      <p:sp>
        <p:nvSpPr>
          <p:cNvPr id="5" name="Rectangle 4"/>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bg1"/>
              </a:solidFill>
            </a:endParaRPr>
          </a:p>
        </p:txBody>
      </p:sp>
      <p:sp>
        <p:nvSpPr>
          <p:cNvPr id="4" name="Text Placeholder 3"/>
          <p:cNvSpPr>
            <a:spLocks noGrp="1"/>
          </p:cNvSpPr>
          <p:nvPr>
            <p:ph type="body" sz="quarter" idx="10" hasCustomPrompt="1"/>
          </p:nvPr>
        </p:nvSpPr>
        <p:spPr>
          <a:xfrm>
            <a:off x="616401" y="2220243"/>
            <a:ext cx="4882699" cy="3901157"/>
          </a:xfrm>
          <a:prstGeom prst="rect">
            <a:avLst/>
          </a:prstGeom>
        </p:spPr>
        <p:txBody>
          <a:bodyPr lIns="91420" tIns="45710" rIns="91420" bIns="45710">
            <a:noAutofit/>
          </a:bodyPr>
          <a:lstStyle>
            <a:lvl1pPr marL="232828" indent="-156629">
              <a:lnSpc>
                <a:spcPct val="95000"/>
              </a:lnSpc>
              <a:spcBef>
                <a:spcPts val="1480"/>
              </a:spcBef>
              <a:buClr>
                <a:schemeClr val="tx2"/>
              </a:buClr>
              <a:buSzPct val="60000"/>
              <a:buFont typeface="Arial"/>
              <a:buChar char="•"/>
              <a:defRPr sz="2667" b="0" i="0">
                <a:solidFill>
                  <a:schemeClr val="bg1"/>
                </a:solidFill>
                <a:latin typeface="+mn-lt"/>
                <a:ea typeface="CiscoSansTT Thin" charset="0"/>
                <a:cs typeface="CiscoSansTT Thin" charset="0"/>
              </a:defRPr>
            </a:lvl1pPr>
            <a:lvl2pPr marL="385224" indent="-152396">
              <a:lnSpc>
                <a:spcPct val="95000"/>
              </a:lnSpc>
              <a:spcBef>
                <a:spcPts val="600"/>
              </a:spcBef>
              <a:buClr>
                <a:schemeClr val="tx2"/>
              </a:buClr>
              <a:buSzPct val="60000"/>
              <a:buFont typeface="Arial"/>
              <a:buChar char="•"/>
              <a:defRPr sz="2400" b="0" i="0">
                <a:solidFill>
                  <a:schemeClr val="bg1"/>
                </a:solidFill>
                <a:latin typeface="+mn-lt"/>
                <a:ea typeface="CiscoSansTT Thin" charset="0"/>
                <a:cs typeface="CiscoSansTT Thin" charset="0"/>
              </a:defRPr>
            </a:lvl2pPr>
            <a:lvl3pPr marL="537620" indent="-152396">
              <a:buClr>
                <a:schemeClr val="tx2"/>
              </a:buClr>
              <a:buSzPct val="60000"/>
              <a:buFont typeface="Arial"/>
              <a:buChar char="•"/>
              <a:defRPr sz="2133" b="0" i="0">
                <a:solidFill>
                  <a:schemeClr val="bg1"/>
                </a:solidFill>
                <a:latin typeface="+mn-lt"/>
                <a:ea typeface="CiscoSansTT Thin" charset="0"/>
                <a:cs typeface="CiscoSansTT Thin" charset="0"/>
              </a:defRPr>
            </a:lvl3pPr>
            <a:lvl4pPr marL="690016" indent="-152396">
              <a:buClr>
                <a:schemeClr val="tx2"/>
              </a:buClr>
              <a:buSzPct val="60000"/>
              <a:buFont typeface="Arial"/>
              <a:buChar char="•"/>
              <a:defRPr sz="1867" b="0" i="0">
                <a:solidFill>
                  <a:schemeClr val="bg1"/>
                </a:solidFill>
                <a:latin typeface="+mn-lt"/>
                <a:ea typeface="CiscoSansTT Thin" charset="0"/>
                <a:cs typeface="CiscoSansTT Thin" charset="0"/>
              </a:defRPr>
            </a:lvl4pPr>
            <a:lvl5pPr marL="842412" indent="-152396">
              <a:buClr>
                <a:schemeClr val="tx2"/>
              </a:buClr>
              <a:buSzPct val="60000"/>
              <a:buFont typeface="Arial"/>
              <a:buChar char="•"/>
              <a:defRPr sz="1600" b="0" i="0">
                <a:solidFill>
                  <a:schemeClr val="bg1"/>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583689" y="455085"/>
            <a:ext cx="4915412"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4267">
                <a:solidFill>
                  <a:schemeClr val="bg1"/>
                </a:solidFill>
              </a:defRPr>
            </a:lvl1pPr>
          </a:lstStyle>
          <a:p>
            <a:pPr lvl="0"/>
            <a:r>
              <a:rPr lang="en-GB" dirty="0"/>
              <a:t>Click to edit Master title style</a:t>
            </a:r>
          </a:p>
        </p:txBody>
      </p:sp>
      <p:sp>
        <p:nvSpPr>
          <p:cNvPr id="8" name="Rectangle 4"/>
          <p:cNvSpPr>
            <a:spLocks noChangeArrowheads="1"/>
          </p:cNvSpPr>
          <p:nvPr userDrawn="1"/>
        </p:nvSpPr>
        <p:spPr bwMode="ltGray">
          <a:xfrm>
            <a:off x="636905" y="6322204"/>
            <a:ext cx="4757856"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2019  Cisco and/or its affiliates. All rights reserved.   Cisco Confidential</a:t>
            </a:r>
          </a:p>
        </p:txBody>
      </p:sp>
    </p:spTree>
    <p:extLst>
      <p:ext uri="{BB962C8B-B14F-4D97-AF65-F5344CB8AC3E}">
        <p14:creationId xmlns:p14="http://schemas.microsoft.com/office/powerpoint/2010/main" val="1418147314"/>
      </p:ext>
    </p:extLst>
  </p:cSld>
  <p:clrMapOvr>
    <a:masterClrMapping/>
  </p:clrMapOvr>
  <p:extLst>
    <p:ext uri="{DCECCB84-F9BA-43D5-87BE-67443E8EF086}">
      <p15:sldGuideLst xmlns:p15="http://schemas.microsoft.com/office/powerpoint/2012/main">
        <p15:guide id="2" pos="288">
          <p15:clr>
            <a:srgbClr val="FBAE40"/>
          </p15:clr>
        </p15:guide>
        <p15:guide id="3" pos="2598">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Half_Page_Text">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latin typeface="+mj-lt"/>
            </a:endParaRPr>
          </a:p>
        </p:txBody>
      </p:sp>
      <p:sp>
        <p:nvSpPr>
          <p:cNvPr id="3" name="Title Placeholder 5"/>
          <p:cNvSpPr>
            <a:spLocks noGrp="1"/>
          </p:cNvSpPr>
          <p:nvPr>
            <p:ph type="title"/>
          </p:nvPr>
        </p:nvSpPr>
        <p:spPr bwMode="auto">
          <a:xfrm>
            <a:off x="558801" y="2209800"/>
            <a:ext cx="5103284" cy="2438400"/>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6" name="Text Placeholder 5"/>
          <p:cNvSpPr>
            <a:spLocks noGrp="1"/>
          </p:cNvSpPr>
          <p:nvPr>
            <p:ph type="body" sz="quarter" idx="10"/>
          </p:nvPr>
        </p:nvSpPr>
        <p:spPr>
          <a:xfrm>
            <a:off x="6796618" y="709083"/>
            <a:ext cx="4734983" cy="5412316"/>
          </a:xfrm>
          <a:prstGeom prst="rect">
            <a:avLst/>
          </a:prstGeom>
        </p:spPr>
        <p:txBody>
          <a:bodyPr lIns="0" rIns="0" anchor="ctr" anchorCtr="0"/>
          <a:lstStyle>
            <a:lvl1pPr marL="226478" indent="-226478">
              <a:lnSpc>
                <a:spcPct val="100000"/>
              </a:lnSpc>
              <a:buClr>
                <a:schemeClr val="tx1"/>
              </a:buClr>
              <a:buSzPct val="60000"/>
              <a:buFont typeface="Arial" panose="020B0604020202020204" pitchFamily="34" charset="0"/>
              <a:buChar char="•"/>
              <a:tabLst>
                <a:tab pos="304792" algn="l"/>
              </a:tabLst>
              <a:defRPr sz="3200"/>
            </a:lvl1pPr>
            <a:lvl2pPr marL="461422" indent="-228594">
              <a:lnSpc>
                <a:spcPct val="100000"/>
              </a:lnSpc>
              <a:buClr>
                <a:schemeClr val="tx1"/>
              </a:buClr>
              <a:buSzPct val="60000"/>
              <a:buFont typeface="Arial" panose="020B0604020202020204" pitchFamily="34" charset="0"/>
              <a:buChar char="•"/>
              <a:defRPr sz="3200"/>
            </a:lvl2pPr>
            <a:lvl3pPr marL="609585" indent="-156629">
              <a:lnSpc>
                <a:spcPct val="100000"/>
              </a:lnSpc>
              <a:buClr>
                <a:schemeClr val="tx1"/>
              </a:buClr>
              <a:buSzPct val="60000"/>
              <a:buFont typeface="Arial" panose="020B0604020202020204" pitchFamily="34" charset="0"/>
              <a:buChar char="•"/>
              <a:defRPr sz="2667"/>
            </a:lvl3pPr>
            <a:lvl4pPr marL="766214" indent="-156629">
              <a:lnSpc>
                <a:spcPct val="100000"/>
              </a:lnSpc>
              <a:buClr>
                <a:schemeClr val="tx1"/>
              </a:buClr>
              <a:buSzPct val="60000"/>
              <a:buFont typeface="Arial" panose="020B0604020202020204" pitchFamily="34" charset="0"/>
              <a:buChar char="•"/>
              <a:tabLst/>
              <a:defRPr sz="2400"/>
            </a:lvl4pPr>
            <a:lvl5pPr marL="992693" indent="-150280">
              <a:lnSpc>
                <a:spcPct val="100000"/>
              </a:lnSpc>
              <a:buClr>
                <a:schemeClr val="tx1"/>
              </a:buClr>
              <a:buSzPct val="60000"/>
              <a:buFont typeface="Arial" panose="020B0604020202020204" pitchFamily="34" charset="0"/>
              <a:buChar cha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ChangeArrowheads="1"/>
          </p:cNvSpPr>
          <p:nvPr userDrawn="1"/>
        </p:nvSpPr>
        <p:spPr bwMode="ltGray">
          <a:xfrm>
            <a:off x="636906" y="6322204"/>
            <a:ext cx="4622389"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2019  Cisco and/or its affiliates. All rights reserved.   Cisco Confidential</a:t>
            </a:r>
          </a:p>
        </p:txBody>
      </p:sp>
    </p:spTree>
    <p:extLst>
      <p:ext uri="{BB962C8B-B14F-4D97-AF65-F5344CB8AC3E}">
        <p14:creationId xmlns:p14="http://schemas.microsoft.com/office/powerpoint/2010/main" val="2053766399"/>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6">
          <p15:clr>
            <a:srgbClr val="FBAE40"/>
          </p15:clr>
        </p15:guide>
        <p15:guide id="4" pos="267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A9568-B44A-4221-85A0-FC716CE31BD5}"/>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4549CA5-7D69-4DC7-B70E-B1360BC4E8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96B53FFA-7756-47FC-9C0E-52ED1FD3AE4F}"/>
              </a:ext>
            </a:extLst>
          </p:cNvPr>
          <p:cNvSpPr>
            <a:spLocks noGrp="1"/>
          </p:cNvSpPr>
          <p:nvPr>
            <p:ph type="dt" sz="half" idx="10"/>
          </p:nvPr>
        </p:nvSpPr>
        <p:spPr/>
        <p:txBody>
          <a:bodyPr/>
          <a:lstStyle/>
          <a:p>
            <a:fld id="{6875462C-B0B9-46EE-840B-646801B13CF0}" type="datetimeFigureOut">
              <a:rPr lang="zh-CN" altLang="en-US" smtClean="0"/>
              <a:t>2021/1/4</a:t>
            </a:fld>
            <a:endParaRPr lang="zh-CN" altLang="en-US"/>
          </a:p>
        </p:txBody>
      </p:sp>
      <p:sp>
        <p:nvSpPr>
          <p:cNvPr id="5" name="Footer Placeholder 4">
            <a:extLst>
              <a:ext uri="{FF2B5EF4-FFF2-40B4-BE49-F238E27FC236}">
                <a16:creationId xmlns:a16="http://schemas.microsoft.com/office/drawing/2014/main" id="{F6C655D8-1D91-4FDF-A335-C653BC33E87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7C6BF86-97CB-4875-9A4E-053DCEEFE775}"/>
              </a:ext>
            </a:extLst>
          </p:cNvPr>
          <p:cNvSpPr>
            <a:spLocks noGrp="1"/>
          </p:cNvSpPr>
          <p:nvPr>
            <p:ph type="sldNum" sz="quarter" idx="12"/>
          </p:nvPr>
        </p:nvSpPr>
        <p:spPr/>
        <p:txBody>
          <a:bodyPr/>
          <a:lstStyle/>
          <a:p>
            <a:fld id="{F8CD3792-A90C-402D-8C9B-61710B6EB716}" type="slidenum">
              <a:rPr lang="zh-CN" altLang="en-US" smtClean="0"/>
              <a:t>‹#›</a:t>
            </a:fld>
            <a:endParaRPr lang="zh-CN" altLang="en-US"/>
          </a:p>
        </p:txBody>
      </p:sp>
    </p:spTree>
    <p:extLst>
      <p:ext uri="{BB962C8B-B14F-4D97-AF65-F5344CB8AC3E}">
        <p14:creationId xmlns:p14="http://schemas.microsoft.com/office/powerpoint/2010/main" val="40616797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Half_Page_Text_2 column">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bg1"/>
              </a:solidFill>
              <a:latin typeface="+mj-lt"/>
            </a:endParaRPr>
          </a:p>
        </p:txBody>
      </p:sp>
      <p:sp>
        <p:nvSpPr>
          <p:cNvPr id="3" name="Title Placeholder 5"/>
          <p:cNvSpPr>
            <a:spLocks noGrp="1"/>
          </p:cNvSpPr>
          <p:nvPr>
            <p:ph type="title"/>
          </p:nvPr>
        </p:nvSpPr>
        <p:spPr bwMode="auto">
          <a:xfrm>
            <a:off x="583689" y="680720"/>
            <a:ext cx="5078396" cy="87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t"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6" name="Text Placeholder 5"/>
          <p:cNvSpPr>
            <a:spLocks noGrp="1"/>
          </p:cNvSpPr>
          <p:nvPr>
            <p:ph type="body" sz="quarter" idx="10"/>
          </p:nvPr>
        </p:nvSpPr>
        <p:spPr>
          <a:xfrm>
            <a:off x="6796618" y="680720"/>
            <a:ext cx="4734983" cy="5440680"/>
          </a:xfrm>
          <a:prstGeom prst="rect">
            <a:avLst/>
          </a:prstGeom>
        </p:spPr>
        <p:txBody>
          <a:bodyPr lIns="0" rIns="0"/>
          <a:lstStyle>
            <a:lvl1pPr marL="152396" indent="-152396">
              <a:lnSpc>
                <a:spcPct val="100000"/>
              </a:lnSpc>
              <a:buClr>
                <a:schemeClr val="tx1"/>
              </a:buClr>
              <a:buSzPct val="60000"/>
              <a:defRPr sz="2667"/>
            </a:lvl1pPr>
            <a:lvl2pPr marL="304792" indent="-152396">
              <a:lnSpc>
                <a:spcPct val="100000"/>
              </a:lnSpc>
              <a:buClr>
                <a:schemeClr val="tx1"/>
              </a:buClr>
              <a:buSzPct val="60000"/>
              <a:defRPr sz="2667"/>
            </a:lvl2pPr>
            <a:lvl3pPr marL="457189" indent="-152396">
              <a:lnSpc>
                <a:spcPct val="100000"/>
              </a:lnSpc>
              <a:buClr>
                <a:schemeClr val="tx1"/>
              </a:buClr>
              <a:buSzPct val="60000"/>
              <a:defRPr sz="2400"/>
            </a:lvl3pPr>
            <a:lvl4pPr marL="609585" indent="-165096">
              <a:lnSpc>
                <a:spcPct val="100000"/>
              </a:lnSpc>
              <a:buClr>
                <a:schemeClr val="tx1"/>
              </a:buClr>
              <a:buSzPct val="60000"/>
              <a:defRPr sz="2133"/>
            </a:lvl4pPr>
            <a:lvl5pPr marL="766214" indent="-156629">
              <a:lnSpc>
                <a:spcPct val="100000"/>
              </a:lnSpc>
              <a:buClr>
                <a:schemeClr val="tx1"/>
              </a:buClr>
              <a:buSzPct val="60000"/>
              <a:defRPr sz="21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583689" y="2213123"/>
            <a:ext cx="5078396" cy="3908277"/>
          </a:xfrm>
          <a:prstGeom prst="rect">
            <a:avLst/>
          </a:prstGeom>
        </p:spPr>
        <p:txBody>
          <a:bodyPr/>
          <a:lstStyle>
            <a:lvl1pPr marL="152396" indent="-152396">
              <a:buClr>
                <a:schemeClr val="tx2"/>
              </a:buClr>
              <a:buSzPct val="60000"/>
              <a:defRPr lang="en-US" sz="2667" kern="1200" dirty="0" smtClean="0">
                <a:solidFill>
                  <a:schemeClr val="bg1"/>
                </a:solidFill>
                <a:latin typeface="+mn-lt"/>
                <a:ea typeface="ＭＳ Ｐゴシック" charset="0"/>
                <a:cs typeface="CiscoSans"/>
              </a:defRPr>
            </a:lvl1pPr>
            <a:lvl2pPr marL="304792" indent="-152396">
              <a:buClr>
                <a:schemeClr val="tx2"/>
              </a:buClr>
              <a:buSzPct val="60000"/>
              <a:defRPr sz="2667">
                <a:solidFill>
                  <a:schemeClr val="bg1"/>
                </a:solidFill>
              </a:defRPr>
            </a:lvl2pPr>
            <a:lvl3pPr marL="457189" indent="-152396">
              <a:buClr>
                <a:schemeClr val="tx2"/>
              </a:buClr>
              <a:buSzPct val="60000"/>
              <a:defRPr sz="2400">
                <a:solidFill>
                  <a:schemeClr val="bg1"/>
                </a:solidFill>
              </a:defRPr>
            </a:lvl3pPr>
            <a:lvl4pPr marL="609585" indent="-165096">
              <a:buClr>
                <a:schemeClr val="tx2"/>
              </a:buClr>
              <a:buSzPct val="60000"/>
              <a:defRPr sz="2133">
                <a:solidFill>
                  <a:schemeClr val="bg1"/>
                </a:solidFill>
              </a:defRPr>
            </a:lvl4pPr>
            <a:lvl5pPr marL="766214" indent="-156629">
              <a:buClr>
                <a:schemeClr val="tx2"/>
              </a:buClr>
              <a:buSzPct val="60000"/>
              <a:defRPr sz="2133">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4"/>
          <p:cNvSpPr>
            <a:spLocks noChangeArrowheads="1"/>
          </p:cNvSpPr>
          <p:nvPr userDrawn="1"/>
        </p:nvSpPr>
        <p:spPr bwMode="ltGray">
          <a:xfrm>
            <a:off x="636905" y="6322205"/>
            <a:ext cx="4478953"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2019  Cisco and/or its affiliates. All rights reserved.   Cisco Confidential</a:t>
            </a:r>
          </a:p>
        </p:txBody>
      </p:sp>
    </p:spTree>
    <p:extLst>
      <p:ext uri="{BB962C8B-B14F-4D97-AF65-F5344CB8AC3E}">
        <p14:creationId xmlns:p14="http://schemas.microsoft.com/office/powerpoint/2010/main" val="492188407"/>
      </p:ext>
    </p:extLst>
  </p:cSld>
  <p:clrMapOvr>
    <a:masterClrMapping/>
  </p:clrMapOvr>
  <p:extLst>
    <p:ext uri="{DCECCB84-F9BA-43D5-87BE-67443E8EF086}">
      <p15:sldGuideLst xmlns:p15="http://schemas.microsoft.com/office/powerpoint/2012/main">
        <p15:guide id="4" pos="2675">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Half_Page_Picture_Caption">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6786034" y="709084"/>
            <a:ext cx="4745567" cy="4486461"/>
          </a:xfrm>
          <a:prstGeom prst="rect">
            <a:avLst/>
          </a:prstGeom>
        </p:spPr>
        <p:txBody>
          <a:bodyPr anchor="ctr" anchorCtr="0"/>
          <a:lstStyle>
            <a:lvl1pPr marL="0" indent="0" algn="ctr">
              <a:buNone/>
              <a:defRPr/>
            </a:lvl1pPr>
          </a:lstStyle>
          <a:p>
            <a:endParaRPr lang="en-US" dirty="0"/>
          </a:p>
        </p:txBody>
      </p:sp>
      <p:sp>
        <p:nvSpPr>
          <p:cNvPr id="9" name="Text Placeholder 8"/>
          <p:cNvSpPr>
            <a:spLocks noGrp="1"/>
          </p:cNvSpPr>
          <p:nvPr>
            <p:ph type="body" sz="quarter" idx="11"/>
          </p:nvPr>
        </p:nvSpPr>
        <p:spPr>
          <a:xfrm>
            <a:off x="6786034" y="5416468"/>
            <a:ext cx="4745567" cy="700193"/>
          </a:xfrm>
          <a:prstGeom prst="rect">
            <a:avLst/>
          </a:prstGeom>
        </p:spPr>
        <p:txBody>
          <a:bodyPr lIns="0" tIns="0" rIns="0" bIns="0"/>
          <a:lstStyle>
            <a:lvl1pPr marL="0" indent="0">
              <a:buNone/>
              <a:defRPr sz="1867"/>
            </a:lvl1pPr>
          </a:lstStyle>
          <a:p>
            <a:pPr lvl="0"/>
            <a:r>
              <a:rPr lang="en-US" dirty="0"/>
              <a:t>Click to edit Master text styles</a:t>
            </a:r>
          </a:p>
        </p:txBody>
      </p:sp>
      <p:sp>
        <p:nvSpPr>
          <p:cNvPr id="10" name="Rectangle 4"/>
          <p:cNvSpPr>
            <a:spLocks noChangeArrowheads="1"/>
          </p:cNvSpPr>
          <p:nvPr userDrawn="1"/>
        </p:nvSpPr>
        <p:spPr bwMode="ltGray">
          <a:xfrm>
            <a:off x="636906" y="6322205"/>
            <a:ext cx="3817557"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2019  Cisco and/or its affiliates. All rights reserved.   Cisco Confidential</a:t>
            </a:r>
          </a:p>
        </p:txBody>
      </p:sp>
    </p:spTree>
    <p:extLst>
      <p:ext uri="{BB962C8B-B14F-4D97-AF65-F5344CB8AC3E}">
        <p14:creationId xmlns:p14="http://schemas.microsoft.com/office/powerpoint/2010/main" val="482406949"/>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Half_Page_Picture">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tx2"/>
              </a:solidFill>
            </a:endParaRPr>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6786034" y="709084"/>
            <a:ext cx="4745567" cy="5412315"/>
          </a:xfrm>
          <a:prstGeom prst="rect">
            <a:avLst/>
          </a:prstGeom>
        </p:spPr>
        <p:txBody>
          <a:bodyPr anchor="ctr" anchorCtr="0"/>
          <a:lstStyle>
            <a:lvl1pPr marL="0" indent="0" algn="ctr">
              <a:buNone/>
              <a:defRPr/>
            </a:lvl1pPr>
          </a:lstStyle>
          <a:p>
            <a:endParaRPr lang="en-US" dirty="0"/>
          </a:p>
        </p:txBody>
      </p:sp>
      <p:sp>
        <p:nvSpPr>
          <p:cNvPr id="8" name="Rectangle 4"/>
          <p:cNvSpPr>
            <a:spLocks noChangeArrowheads="1"/>
          </p:cNvSpPr>
          <p:nvPr userDrawn="1"/>
        </p:nvSpPr>
        <p:spPr bwMode="ltGray">
          <a:xfrm>
            <a:off x="636905" y="6322205"/>
            <a:ext cx="4351456"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2019  Cisco and/or its affiliates. All rights reserved.   Cisco Confidential</a:t>
            </a:r>
          </a:p>
        </p:txBody>
      </p:sp>
    </p:spTree>
    <p:extLst>
      <p:ext uri="{BB962C8B-B14F-4D97-AF65-F5344CB8AC3E}">
        <p14:creationId xmlns:p14="http://schemas.microsoft.com/office/powerpoint/2010/main" val="2443945121"/>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_Half_Page_Headline Only">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solidFill>
                <a:schemeClr val="bg1"/>
              </a:solidFill>
            </a:endParaRPr>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8" name="Rectangle 4"/>
          <p:cNvSpPr>
            <a:spLocks noChangeArrowheads="1"/>
          </p:cNvSpPr>
          <p:nvPr userDrawn="1"/>
        </p:nvSpPr>
        <p:spPr bwMode="ltGray">
          <a:xfrm>
            <a:off x="636905" y="6322205"/>
            <a:ext cx="3929119"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2019  Cisco and/or its affiliates. All rights reserved.   Cisco Confidential</a:t>
            </a:r>
          </a:p>
        </p:txBody>
      </p:sp>
    </p:spTree>
    <p:extLst>
      <p:ext uri="{BB962C8B-B14F-4D97-AF65-F5344CB8AC3E}">
        <p14:creationId xmlns:p14="http://schemas.microsoft.com/office/powerpoint/2010/main" val="3583412174"/>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_Half_Page_Picture_Full">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6106790" y="0"/>
            <a:ext cx="6085209" cy="6858000"/>
          </a:xfrm>
          <a:prstGeom prst="rect">
            <a:avLst/>
          </a:prstGeom>
        </p:spPr>
        <p:txBody>
          <a:bodyPr anchor="ctr" anchorCtr="0"/>
          <a:lstStyle>
            <a:lvl1pPr marL="0" indent="0" algn="ctr">
              <a:buNone/>
              <a:defRPr/>
            </a:lvl1pPr>
          </a:lstStyle>
          <a:p>
            <a:endParaRPr lang="en-US" dirty="0"/>
          </a:p>
        </p:txBody>
      </p:sp>
      <p:sp>
        <p:nvSpPr>
          <p:cNvPr id="8" name="Rectangle 4"/>
          <p:cNvSpPr>
            <a:spLocks noChangeArrowheads="1"/>
          </p:cNvSpPr>
          <p:nvPr userDrawn="1"/>
        </p:nvSpPr>
        <p:spPr bwMode="ltGray">
          <a:xfrm>
            <a:off x="636905" y="6322205"/>
            <a:ext cx="4399267"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2019  Cisco and/or its affiliates. All rights reserved.   Cisco Confidential</a:t>
            </a:r>
          </a:p>
        </p:txBody>
      </p:sp>
    </p:spTree>
    <p:extLst>
      <p:ext uri="{BB962C8B-B14F-4D97-AF65-F5344CB8AC3E}">
        <p14:creationId xmlns:p14="http://schemas.microsoft.com/office/powerpoint/2010/main" val="624562445"/>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8_Half_Page_Chart">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6" name="Chart Placeholder 5"/>
          <p:cNvSpPr>
            <a:spLocks noGrp="1"/>
          </p:cNvSpPr>
          <p:nvPr>
            <p:ph type="chart" sz="quarter" idx="10"/>
          </p:nvPr>
        </p:nvSpPr>
        <p:spPr>
          <a:xfrm>
            <a:off x="6786034" y="670984"/>
            <a:ext cx="4745567" cy="5450416"/>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636905" y="6322205"/>
            <a:ext cx="4239895"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2019  Cisco and/or its affiliates. All rights reserved.   Cisco Confidential</a:t>
            </a:r>
          </a:p>
        </p:txBody>
      </p:sp>
    </p:spTree>
    <p:extLst>
      <p:ext uri="{BB962C8B-B14F-4D97-AF65-F5344CB8AC3E}">
        <p14:creationId xmlns:p14="http://schemas.microsoft.com/office/powerpoint/2010/main" val="2503735669"/>
      </p:ext>
    </p:extLst>
  </p:cSld>
  <p:clrMapOvr>
    <a:masterClrMapping/>
  </p:clrMapOvr>
  <p:extLst>
    <p:ext uri="{DCECCB84-F9BA-43D5-87BE-67443E8EF086}">
      <p15:sldGuideLst xmlns:p15="http://schemas.microsoft.com/office/powerpoint/2012/main">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Half_Page_Table">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Table Placeholder 6"/>
          <p:cNvSpPr>
            <a:spLocks noGrp="1"/>
          </p:cNvSpPr>
          <p:nvPr>
            <p:ph type="tbl" sz="quarter" idx="10"/>
          </p:nvPr>
        </p:nvSpPr>
        <p:spPr>
          <a:xfrm>
            <a:off x="6786034" y="670984"/>
            <a:ext cx="4745567" cy="5450416"/>
          </a:xfrm>
          <a:prstGeom prst="rect">
            <a:avLst/>
          </a:prstGeom>
        </p:spPr>
        <p:txBody>
          <a:bodyPr anchor="ctr" anchorCtr="0"/>
          <a:lstStyle>
            <a:lvl1pPr marL="0" indent="0" algn="ctr">
              <a:buNone/>
              <a:defRPr/>
            </a:lvl1pPr>
          </a:lstStyle>
          <a:p>
            <a:endParaRPr lang="en-US"/>
          </a:p>
        </p:txBody>
      </p:sp>
      <p:sp>
        <p:nvSpPr>
          <p:cNvPr id="8" name="Rectangle 4"/>
          <p:cNvSpPr>
            <a:spLocks noChangeArrowheads="1"/>
          </p:cNvSpPr>
          <p:nvPr userDrawn="1"/>
        </p:nvSpPr>
        <p:spPr bwMode="ltGray">
          <a:xfrm>
            <a:off x="636905" y="6322204"/>
            <a:ext cx="4542703"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dirty="0">
                <a:solidFill>
                  <a:schemeClr val="accent1">
                    <a:lumMod val="75000"/>
                  </a:schemeClr>
                </a:solidFill>
                <a:latin typeface="+mn-lt"/>
                <a:ea typeface="+mn-ea"/>
                <a:cs typeface="CiscoSans Thin"/>
              </a:rPr>
              <a:t>© 2019  Cisco and/or its affiliates. All rights reserved.   Cisco Confidential</a:t>
            </a:r>
          </a:p>
        </p:txBody>
      </p:sp>
    </p:spTree>
    <p:extLst>
      <p:ext uri="{BB962C8B-B14F-4D97-AF65-F5344CB8AC3E}">
        <p14:creationId xmlns:p14="http://schemas.microsoft.com/office/powerpoint/2010/main" val="906840804"/>
      </p:ext>
    </p:extLst>
  </p:cSld>
  <p:clrMapOvr>
    <a:masterClrMapping/>
  </p:clrMapOvr>
  <p:extLst>
    <p:ext uri="{DCECCB84-F9BA-43D5-87BE-67443E8EF086}">
      <p15:sldGuideLst xmlns:p15="http://schemas.microsoft.com/office/powerpoint/2012/main">
        <p15:guide id="1" orient="horz" pos="1044">
          <p15:clr>
            <a:srgbClr val="FBAE40"/>
          </p15:clr>
        </p15:guide>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 name="Freeform 6"/>
          <p:cNvSpPr>
            <a:spLocks noChangeAspect="1" noEditPoints="1"/>
          </p:cNvSpPr>
          <p:nvPr userDrawn="1"/>
        </p:nvSpPr>
        <p:spPr bwMode="auto">
          <a:xfrm>
            <a:off x="5017326" y="2838769"/>
            <a:ext cx="2157349" cy="1146095"/>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accent3"/>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bg1"/>
              </a:solidFill>
            </a:endParaRPr>
          </a:p>
        </p:txBody>
      </p:sp>
    </p:spTree>
    <p:extLst>
      <p:ext uri="{BB962C8B-B14F-4D97-AF65-F5344CB8AC3E}">
        <p14:creationId xmlns:p14="http://schemas.microsoft.com/office/powerpoint/2010/main" val="42010563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Storytelling">
    <p:spTree>
      <p:nvGrpSpPr>
        <p:cNvPr id="1" name=""/>
        <p:cNvGrpSpPr/>
        <p:nvPr/>
      </p:nvGrpSpPr>
      <p:grpSpPr>
        <a:xfrm>
          <a:off x="0" y="0"/>
          <a:ext cx="0" cy="0"/>
          <a:chOff x="0" y="0"/>
          <a:chExt cx="0" cy="0"/>
        </a:xfrm>
      </p:grpSpPr>
      <p:sp>
        <p:nvSpPr>
          <p:cNvPr id="4" name="Title 1"/>
          <p:cNvSpPr>
            <a:spLocks noGrp="1"/>
          </p:cNvSpPr>
          <p:nvPr>
            <p:ph type="title"/>
          </p:nvPr>
        </p:nvSpPr>
        <p:spPr>
          <a:xfrm>
            <a:off x="618351" y="1918747"/>
            <a:ext cx="5093797" cy="3020519"/>
          </a:xfrm>
        </p:spPr>
        <p:txBody>
          <a:bodyPr lIns="61715" tIns="34288" rIns="61715" bIns="34288" rtlCol="0">
            <a:noAutofit/>
          </a:bodyPr>
          <a:lstStyle>
            <a:lvl1pPr marL="0" indent="0" algn="l" defTabSz="914308" rtl="0" eaLnBrk="1" latinLnBrk="0" hangingPunct="1">
              <a:lnSpc>
                <a:spcPct val="80000"/>
              </a:lnSpc>
              <a:spcBef>
                <a:spcPct val="0"/>
              </a:spcBef>
              <a:buClr>
                <a:schemeClr val="tx1"/>
              </a:buClr>
              <a:buFont typeface="Ciscolight" pitchFamily="2" charset="0"/>
              <a:buNone/>
              <a:defRPr lang="en-US" sz="6000" b="0" kern="1200" spc="0" baseline="0" dirty="0">
                <a:solidFill>
                  <a:schemeClr val="tx2"/>
                </a:solidFill>
                <a:latin typeface="+mj-lt"/>
                <a:ea typeface="+mj-ea"/>
                <a:cs typeface="+mj-cs"/>
              </a:defRPr>
            </a:lvl1pPr>
          </a:lstStyle>
          <a:p>
            <a:r>
              <a:rPr lang="en-US"/>
              <a:t>Click to edit Master title style</a:t>
            </a:r>
            <a:endParaRPr lang="en-US" dirty="0"/>
          </a:p>
        </p:txBody>
      </p:sp>
      <p:sp>
        <p:nvSpPr>
          <p:cNvPr id="9" name="Text Placeholder 3"/>
          <p:cNvSpPr>
            <a:spLocks noGrp="1"/>
          </p:cNvSpPr>
          <p:nvPr>
            <p:ph type="body" sz="quarter" idx="11"/>
          </p:nvPr>
        </p:nvSpPr>
        <p:spPr>
          <a:xfrm>
            <a:off x="6563360" y="872691"/>
            <a:ext cx="5154507" cy="5120640"/>
          </a:xfrm>
          <a:prstGeom prst="rect">
            <a:avLst/>
          </a:prstGeom>
        </p:spPr>
        <p:txBody>
          <a:bodyPr lIns="91420" tIns="45710" rIns="91420" bIns="45710" anchor="ctr" anchorCtr="0">
            <a:noAutofit/>
          </a:bodyPr>
          <a:lstStyle>
            <a:lvl1pPr marL="0" indent="0">
              <a:buFontTx/>
              <a:buNone/>
              <a:defRPr sz="2133" baseline="0">
                <a:solidFill>
                  <a:schemeClr val="tx1"/>
                </a:solidFill>
                <a:latin typeface="+mn-lt"/>
              </a:defRPr>
            </a:lvl1pPr>
            <a:lvl2pPr>
              <a:defRPr sz="2000"/>
            </a:lvl2pPr>
            <a:lvl3pPr>
              <a:defRPr sz="2000"/>
            </a:lvl3pPr>
            <a:lvl4pPr>
              <a:defRPr sz="2000"/>
            </a:lvl4pPr>
            <a:lvl5pPr>
              <a:defRPr sz="2000"/>
            </a:lvl5pPr>
          </a:lstStyle>
          <a:p>
            <a:pPr lvl="0"/>
            <a:r>
              <a:rPr lang="en-US"/>
              <a:t>Click to edit Master text styles</a:t>
            </a:r>
          </a:p>
        </p:txBody>
      </p:sp>
    </p:spTree>
    <p:extLst>
      <p:ext uri="{BB962C8B-B14F-4D97-AF65-F5344CB8AC3E}">
        <p14:creationId xmlns:p14="http://schemas.microsoft.com/office/powerpoint/2010/main" val="4126566221"/>
      </p:ext>
    </p:extLst>
  </p:cSld>
  <p:clrMapOvr>
    <a:masterClrMapping/>
  </p:clrMapOvr>
  <p:transition spd="slow">
    <p:wip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Half_Page_Blue_Blank">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dirty="0"/>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tx2"/>
                </a:solidFill>
                <a:latin typeface="+mj-lt"/>
                <a:ea typeface="ＭＳ Ｐゴシック" charset="0"/>
                <a:cs typeface="Tipo de letra del sistema Fina" charset="0"/>
              </a:defRPr>
            </a:lvl1pPr>
          </a:lstStyle>
          <a:p>
            <a:pPr lvl="0"/>
            <a:r>
              <a:rPr lang="en-GB" dirty="0"/>
              <a:t>Click to edit Master title style</a:t>
            </a:r>
          </a:p>
        </p:txBody>
      </p:sp>
      <p:sp>
        <p:nvSpPr>
          <p:cNvPr id="8" name="Rectangle 4"/>
          <p:cNvSpPr>
            <a:spLocks noChangeArrowheads="1"/>
          </p:cNvSpPr>
          <p:nvPr userDrawn="1"/>
        </p:nvSpPr>
        <p:spPr bwMode="ltGray">
          <a:xfrm>
            <a:off x="636905" y="6322205"/>
            <a:ext cx="3929119" cy="206025"/>
          </a:xfrm>
          <a:prstGeom prst="rect">
            <a:avLst/>
          </a:prstGeom>
          <a:noFill/>
          <a:ln w="9525">
            <a:noFill/>
            <a:miter lim="800000"/>
            <a:headEnd/>
            <a:tailEnd/>
          </a:ln>
          <a:effectLst/>
        </p:spPr>
        <p:txBody>
          <a:bodyPr wrap="square" lIns="82115" tIns="41056" rIns="82115" bIns="41056" anchor="b">
            <a:spAutoFit/>
          </a:bodyPr>
          <a:lstStyle/>
          <a:p>
            <a:pPr defTabSz="814305" fontAlgn="auto">
              <a:spcBef>
                <a:spcPts val="0"/>
              </a:spcBef>
              <a:spcAft>
                <a:spcPts val="0"/>
              </a:spcAft>
              <a:defRPr/>
            </a:pPr>
            <a:r>
              <a:rPr lang="en-US" sz="800" kern="1200" spc="27" baseline="0" dirty="0">
                <a:solidFill>
                  <a:schemeClr val="tx2">
                    <a:alpha val="60000"/>
                  </a:schemeClr>
                </a:solidFill>
                <a:latin typeface="+mn-lt"/>
                <a:ea typeface="+mn-ea"/>
                <a:cs typeface="CiscoSans Thin"/>
              </a:rPr>
              <a:t>© 2019 Cisco and/or its affiliates. All rights reserved. Cisco Confidential</a:t>
            </a:r>
          </a:p>
        </p:txBody>
      </p:sp>
    </p:spTree>
    <p:extLst>
      <p:ext uri="{BB962C8B-B14F-4D97-AF65-F5344CB8AC3E}">
        <p14:creationId xmlns:p14="http://schemas.microsoft.com/office/powerpoint/2010/main" val="10552028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1044">
          <p15:clr>
            <a:srgbClr val="FBAE40"/>
          </p15:clr>
        </p15:guide>
        <p15:guide id="2" orient="horz" pos="2193">
          <p15:clr>
            <a:srgbClr val="FBAE40"/>
          </p15:clr>
        </p15:guide>
        <p15:guide id="3" pos="2675">
          <p15:clr>
            <a:srgbClr val="FBAE40"/>
          </p15:clr>
        </p15:guide>
        <p15:guide id="4" pos="320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1D896-147E-48DC-A3AD-5432D39C93B3}"/>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A3FD8EA-C31F-419B-B3C1-7920F757125E}"/>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AE58BB70-54DF-47FC-A885-6D5F148EF9D5}"/>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1D92743D-F1CC-4387-AC07-9FE9EF952729}"/>
              </a:ext>
            </a:extLst>
          </p:cNvPr>
          <p:cNvSpPr>
            <a:spLocks noGrp="1"/>
          </p:cNvSpPr>
          <p:nvPr>
            <p:ph type="dt" sz="half" idx="10"/>
          </p:nvPr>
        </p:nvSpPr>
        <p:spPr/>
        <p:txBody>
          <a:bodyPr/>
          <a:lstStyle/>
          <a:p>
            <a:fld id="{6875462C-B0B9-46EE-840B-646801B13CF0}" type="datetimeFigureOut">
              <a:rPr lang="zh-CN" altLang="en-US" smtClean="0"/>
              <a:t>2021/1/4</a:t>
            </a:fld>
            <a:endParaRPr lang="zh-CN" altLang="en-US"/>
          </a:p>
        </p:txBody>
      </p:sp>
      <p:sp>
        <p:nvSpPr>
          <p:cNvPr id="6" name="Footer Placeholder 5">
            <a:extLst>
              <a:ext uri="{FF2B5EF4-FFF2-40B4-BE49-F238E27FC236}">
                <a16:creationId xmlns:a16="http://schemas.microsoft.com/office/drawing/2014/main" id="{C5EDD54E-FCDF-483C-A4E9-016979D41AAA}"/>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E9BBC90-7354-4F23-960C-0DAD5A5F9B3C}"/>
              </a:ext>
            </a:extLst>
          </p:cNvPr>
          <p:cNvSpPr>
            <a:spLocks noGrp="1"/>
          </p:cNvSpPr>
          <p:nvPr>
            <p:ph type="sldNum" sz="quarter" idx="12"/>
          </p:nvPr>
        </p:nvSpPr>
        <p:spPr/>
        <p:txBody>
          <a:bodyPr/>
          <a:lstStyle/>
          <a:p>
            <a:fld id="{F8CD3792-A90C-402D-8C9B-61710B6EB716}" type="slidenum">
              <a:rPr lang="zh-CN" altLang="en-US" smtClean="0"/>
              <a:t>‹#›</a:t>
            </a:fld>
            <a:endParaRPr lang="zh-CN" altLang="en-US"/>
          </a:p>
        </p:txBody>
      </p:sp>
    </p:spTree>
    <p:extLst>
      <p:ext uri="{BB962C8B-B14F-4D97-AF65-F5344CB8AC3E}">
        <p14:creationId xmlns:p14="http://schemas.microsoft.com/office/powerpoint/2010/main" val="4743878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Bottom title_photo and text">
    <p:spTree>
      <p:nvGrpSpPr>
        <p:cNvPr id="1" name=""/>
        <p:cNvGrpSpPr/>
        <p:nvPr/>
      </p:nvGrpSpPr>
      <p:grpSpPr>
        <a:xfrm>
          <a:off x="0" y="0"/>
          <a:ext cx="0" cy="0"/>
          <a:chOff x="0" y="0"/>
          <a:chExt cx="0" cy="0"/>
        </a:xfrm>
      </p:grpSpPr>
      <p:sp>
        <p:nvSpPr>
          <p:cNvPr id="10" name="Text Placeholder 17"/>
          <p:cNvSpPr>
            <a:spLocks noGrp="1"/>
          </p:cNvSpPr>
          <p:nvPr>
            <p:ph type="body" sz="quarter" idx="11" hasCustomPrompt="1"/>
          </p:nvPr>
        </p:nvSpPr>
        <p:spPr>
          <a:xfrm>
            <a:off x="583689" y="1799139"/>
            <a:ext cx="5338660" cy="4054500"/>
          </a:xfrm>
          <a:prstGeom prst="rect">
            <a:avLst/>
          </a:prstGeom>
        </p:spPr>
        <p:txBody>
          <a:bodyPr lIns="91420" tIns="45710" rIns="91420" bIns="45710" anchor="ctr" anchorCtr="0">
            <a:noAutofit/>
          </a:bodyPr>
          <a:lstStyle>
            <a:lvl1pPr marL="0" indent="0">
              <a:buNone/>
              <a:defRPr sz="3200" b="0" i="0" baseline="0">
                <a:solidFill>
                  <a:schemeClr val="tx2"/>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1" name="Picture Placeholder 2"/>
          <p:cNvSpPr>
            <a:spLocks noGrp="1"/>
          </p:cNvSpPr>
          <p:nvPr>
            <p:ph type="pic" sz="quarter" idx="10"/>
          </p:nvPr>
        </p:nvSpPr>
        <p:spPr>
          <a:xfrm>
            <a:off x="6277480" y="1799167"/>
            <a:ext cx="5433525" cy="4054944"/>
          </a:xfrm>
          <a:prstGeom prst="rect">
            <a:avLst/>
          </a:prstGeom>
        </p:spPr>
        <p:txBody>
          <a:bodyPr vert="horz" lIns="91420" tIns="45710" rIns="91420" bIns="45710">
            <a:noAutofit/>
          </a:bodyPr>
          <a:lstStyle>
            <a:lvl1pPr marL="0" indent="0" algn="ctr">
              <a:buNone/>
              <a:defRPr sz="2667" b="0" i="0">
                <a:solidFill>
                  <a:schemeClr val="tx2"/>
                </a:solidFill>
                <a:latin typeface="+mn-lt"/>
                <a:cs typeface="CiscoSans ExtraLight"/>
              </a:defRPr>
            </a:lvl1pPr>
          </a:lstStyle>
          <a:p>
            <a:pPr lvl="0"/>
            <a:r>
              <a:rPr lang="en-US" noProof="0" dirty="0"/>
              <a:t>Click icon to add picture</a:t>
            </a:r>
          </a:p>
        </p:txBody>
      </p:sp>
      <p:sp>
        <p:nvSpPr>
          <p:cNvPr id="5" name="Title Placeholder 5"/>
          <p:cNvSpPr>
            <a:spLocks noGrp="1"/>
          </p:cNvSpPr>
          <p:nvPr>
            <p:ph type="title" hasCustomPrompt="1"/>
          </p:nvPr>
        </p:nvSpPr>
        <p:spPr bwMode="auto">
          <a:xfrm>
            <a:off x="583688" y="455085"/>
            <a:ext cx="11127317" cy="975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17406595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66554" y="4279401"/>
            <a:ext cx="6246489" cy="384175"/>
          </a:xfrm>
          <a:prstGeom prst="rect">
            <a:avLst/>
          </a:prstGeom>
        </p:spPr>
        <p:txBody>
          <a:bodyPr vert="horz" lIns="68574" tIns="34288" rIns="68574" bIns="34288" rtlCol="0">
            <a:noAutofit/>
          </a:bodyPr>
          <a:lstStyle>
            <a:lvl1pPr marL="0" indent="0" algn="l" defTabSz="914308" rtl="0" eaLnBrk="1" latinLnBrk="0" hangingPunct="1">
              <a:lnSpc>
                <a:spcPct val="95000"/>
              </a:lnSpc>
              <a:spcBef>
                <a:spcPts val="1440"/>
              </a:spcBef>
              <a:buClr>
                <a:srgbClr val="92D050"/>
              </a:buClr>
              <a:buSzPct val="90000"/>
              <a:buFont typeface="Arial" pitchFamily="34" charset="0"/>
              <a:buNone/>
              <a:tabLst/>
              <a:defRPr lang="en-US" sz="2400" kern="1200" baseline="0" dirty="0">
                <a:solidFill>
                  <a:schemeClr val="tx1"/>
                </a:solidFill>
                <a:latin typeface="+mj-lt"/>
                <a:ea typeface="+mn-ea"/>
                <a:cs typeface="+mn-cs"/>
              </a:defRPr>
            </a:lvl1pPr>
            <a:lvl2pPr marL="457150" indent="0" algn="ctr">
              <a:buNone/>
              <a:defRPr>
                <a:solidFill>
                  <a:schemeClr val="tx1">
                    <a:tint val="75000"/>
                  </a:schemeClr>
                </a:solidFill>
              </a:defRPr>
            </a:lvl2pPr>
            <a:lvl3pPr marL="914308" indent="0" algn="ctr">
              <a:buNone/>
              <a:defRPr>
                <a:solidFill>
                  <a:schemeClr val="tx1">
                    <a:tint val="75000"/>
                  </a:schemeClr>
                </a:solidFill>
              </a:defRPr>
            </a:lvl3pPr>
            <a:lvl4pPr marL="1371462" indent="0" algn="ctr">
              <a:buNone/>
              <a:defRPr>
                <a:solidFill>
                  <a:schemeClr val="tx1">
                    <a:tint val="75000"/>
                  </a:schemeClr>
                </a:solidFill>
              </a:defRPr>
            </a:lvl4pPr>
            <a:lvl5pPr marL="1828618" indent="0" algn="ctr">
              <a:buNone/>
              <a:defRPr>
                <a:solidFill>
                  <a:schemeClr val="tx1">
                    <a:tint val="75000"/>
                  </a:schemeClr>
                </a:solidFill>
              </a:defRPr>
            </a:lvl5pPr>
            <a:lvl6pPr marL="2285768" indent="0" algn="ctr">
              <a:buNone/>
              <a:defRPr>
                <a:solidFill>
                  <a:schemeClr val="tx1">
                    <a:tint val="75000"/>
                  </a:schemeClr>
                </a:solidFill>
              </a:defRPr>
            </a:lvl6pPr>
            <a:lvl7pPr marL="2742926" indent="0" algn="ctr">
              <a:buNone/>
              <a:defRPr>
                <a:solidFill>
                  <a:schemeClr val="tx1">
                    <a:tint val="75000"/>
                  </a:schemeClr>
                </a:solidFill>
              </a:defRPr>
            </a:lvl7pPr>
            <a:lvl8pPr marL="3200080" indent="0" algn="ctr">
              <a:buNone/>
              <a:defRPr>
                <a:solidFill>
                  <a:schemeClr val="tx1">
                    <a:tint val="75000"/>
                  </a:schemeClr>
                </a:solidFill>
              </a:defRPr>
            </a:lvl8pPr>
            <a:lvl9pPr marL="3657237" indent="0" algn="ctr">
              <a:buNone/>
              <a:defRPr>
                <a:solidFill>
                  <a:schemeClr val="tx1">
                    <a:tint val="75000"/>
                  </a:schemeClr>
                </a:solidFill>
              </a:defRPr>
            </a:lvl9pPr>
          </a:lstStyle>
          <a:p>
            <a:pPr lvl="0"/>
            <a:r>
              <a:rPr lang="en-US" dirty="0"/>
              <a:t>Click to edit master subtitle style</a:t>
            </a:r>
          </a:p>
        </p:txBody>
      </p:sp>
      <p:sp>
        <p:nvSpPr>
          <p:cNvPr id="2" name="Title 1"/>
          <p:cNvSpPr>
            <a:spLocks noGrp="1"/>
          </p:cNvSpPr>
          <p:nvPr>
            <p:ph type="ctrTitle" hasCustomPrompt="1"/>
          </p:nvPr>
        </p:nvSpPr>
        <p:spPr>
          <a:xfrm>
            <a:off x="612701" y="3282703"/>
            <a:ext cx="6283409" cy="1022351"/>
          </a:xfrm>
        </p:spPr>
        <p:txBody>
          <a:bodyPr lIns="61715" tIns="34288" rIns="61715" bIns="34288" rtlCol="0" anchor="b">
            <a:noAutofit/>
          </a:bodyPr>
          <a:lstStyle>
            <a:lvl1pPr marL="0" indent="0" algn="l" defTabSz="914308" rtl="0" eaLnBrk="1" latinLnBrk="0" hangingPunct="1">
              <a:lnSpc>
                <a:spcPct val="80000"/>
              </a:lnSpc>
              <a:spcBef>
                <a:spcPct val="0"/>
              </a:spcBef>
              <a:buClr>
                <a:schemeClr val="tx1"/>
              </a:buClr>
              <a:buFont typeface="Ciscolight" pitchFamily="2" charset="0"/>
              <a:buNone/>
              <a:defRPr lang="en-US" sz="6933" b="0" kern="1200" spc="0" baseline="0" dirty="0">
                <a:solidFill>
                  <a:schemeClr val="tx2"/>
                </a:solidFill>
                <a:latin typeface="+mj-lt"/>
                <a:ea typeface="+mj-ea"/>
                <a:cs typeface="+mj-cs"/>
              </a:defRPr>
            </a:lvl1pPr>
          </a:lstStyle>
          <a:p>
            <a:r>
              <a:rPr lang="en-US" dirty="0"/>
              <a:t>Click to edit master title style</a:t>
            </a:r>
          </a:p>
        </p:txBody>
      </p:sp>
      <p:sp>
        <p:nvSpPr>
          <p:cNvPr id="31" name="Picture Placeholder 30"/>
          <p:cNvSpPr>
            <a:spLocks noGrp="1"/>
          </p:cNvSpPr>
          <p:nvPr>
            <p:ph type="pic" sz="quarter" idx="10"/>
          </p:nvPr>
        </p:nvSpPr>
        <p:spPr>
          <a:xfrm>
            <a:off x="7387175" y="1917701"/>
            <a:ext cx="3568700" cy="2889251"/>
          </a:xfrm>
          <a:prstGeom prst="rect">
            <a:avLst/>
          </a:prstGeom>
        </p:spPr>
        <p:txBody>
          <a:bodyPr lIns="91420" tIns="45710" rIns="91420" bIns="45710" anchor="ctr" anchorCtr="1"/>
          <a:lstStyle>
            <a:lvl1pPr marL="0" indent="0" algn="ctr">
              <a:buNone/>
              <a:defRPr>
                <a:solidFill>
                  <a:schemeClr val="tx1"/>
                </a:solidFill>
                <a:latin typeface="+mj-l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2079501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9157552"/>
      </p:ext>
    </p:extLst>
  </p:cSld>
  <p:clrMapOvr>
    <a:masterClrMapping/>
  </p:clrMapOvr>
  <p:transition spd="med">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6_Photo_4_grid">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20" hasCustomPrompt="1"/>
          </p:nvPr>
        </p:nvSpPr>
        <p:spPr>
          <a:xfrm>
            <a:off x="554568" y="1092201"/>
            <a:ext cx="4931833" cy="1460499"/>
          </a:xfrm>
          <a:prstGeom prst="rect">
            <a:avLst/>
          </a:prstGeom>
        </p:spPr>
        <p:txBody>
          <a:bodyPr anchor="ctr" anchorCtr="0"/>
          <a:lstStyle>
            <a:lvl1pPr marL="0" indent="0">
              <a:buNone/>
              <a:defRPr sz="4800">
                <a:solidFill>
                  <a:schemeClr val="tx2"/>
                </a:solidFill>
              </a:defRPr>
            </a:lvl1pPr>
          </a:lstStyle>
          <a:p>
            <a:pPr lvl="0"/>
            <a:r>
              <a:rPr lang="en-US" dirty="0"/>
              <a:t>Click to edit text styles</a:t>
            </a:r>
          </a:p>
        </p:txBody>
      </p:sp>
      <p:sp>
        <p:nvSpPr>
          <p:cNvPr id="2" name="Rectangle 1"/>
          <p:cNvSpPr/>
          <p:nvPr userDrawn="1"/>
        </p:nvSpPr>
        <p:spPr>
          <a:xfrm>
            <a:off x="6096000" y="0"/>
            <a:ext cx="6096000" cy="6858000"/>
          </a:xfrm>
          <a:prstGeom prst="rect">
            <a:avLst/>
          </a:prstGeom>
          <a:solidFill>
            <a:schemeClr val="bg2">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 name="Text Placeholder 4"/>
          <p:cNvSpPr>
            <a:spLocks noGrp="1"/>
          </p:cNvSpPr>
          <p:nvPr>
            <p:ph type="body" sz="quarter" idx="21"/>
          </p:nvPr>
        </p:nvSpPr>
        <p:spPr>
          <a:xfrm>
            <a:off x="554568" y="3124200"/>
            <a:ext cx="4931833" cy="2768600"/>
          </a:xfrm>
          <a:prstGeom prst="rect">
            <a:avLst/>
          </a:prstGeom>
        </p:spPr>
        <p:txBody>
          <a:bodyPr/>
          <a:lstStyle>
            <a:lvl1pPr marL="0" indent="0">
              <a:buNone/>
              <a:defRPr sz="2400"/>
            </a:lvl1pPr>
          </a:lstStyle>
          <a:p>
            <a:pPr lvl="0"/>
            <a:r>
              <a:rPr lang="en-US" dirty="0"/>
              <a:t>Click to edit Master text styles</a:t>
            </a:r>
          </a:p>
        </p:txBody>
      </p:sp>
    </p:spTree>
    <p:extLst>
      <p:ext uri="{BB962C8B-B14F-4D97-AF65-F5344CB8AC3E}">
        <p14:creationId xmlns:p14="http://schemas.microsoft.com/office/powerpoint/2010/main" val="3460051997"/>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extLst>
    <p:ext uri="{DCECCB84-F9BA-43D5-87BE-67443E8EF086}">
      <p15:sldGuideLst xmlns:p15="http://schemas.microsoft.com/office/powerpoint/2012/main">
        <p15:guide id="1" pos="2592">
          <p15:clr>
            <a:srgbClr val="FBAE40"/>
          </p15:clr>
        </p15:guide>
        <p15:guide id="2" orient="horz" pos="324">
          <p15:clr>
            <a:srgbClr val="FBAE40"/>
          </p15:clr>
        </p15:guide>
        <p15:guide id="3" orient="horz" pos="1068">
          <p15:clr>
            <a:srgbClr val="FBAE40"/>
          </p15:clr>
        </p15:guide>
        <p15:guide id="4" orient="horz" pos="2916">
          <p15:clr>
            <a:srgbClr val="FBAE40"/>
          </p15:clr>
        </p15:guide>
        <p15:guide id="5" pos="1632">
          <p15:clr>
            <a:srgbClr val="FBAE40"/>
          </p15:clr>
        </p15:guide>
        <p15:guide id="6" orient="horz" pos="936">
          <p15:clr>
            <a:srgbClr val="FBAE40"/>
          </p15:clr>
        </p15:guide>
        <p15:guide id="7" pos="262">
          <p15:clr>
            <a:srgbClr val="FBAE40"/>
          </p15:clr>
        </p15:guide>
        <p15:guide id="8" pos="2880">
          <p15:clr>
            <a:srgbClr val="FBAE40"/>
          </p15:clr>
        </p15:guide>
        <p15:guide id="9" pos="3604">
          <p15:clr>
            <a:srgbClr val="FBAE40"/>
          </p15:clr>
        </p15:guide>
        <p15:guide id="10" pos="4041">
          <p15:clr>
            <a:srgbClr val="FBAE40"/>
          </p15:clr>
        </p15:guide>
        <p15:guide id="11" pos="5376">
          <p15:clr>
            <a:srgbClr val="FBAE40"/>
          </p15:clr>
        </p15:guide>
        <p15:guide id="12" orient="horz" pos="1212">
          <p15:clr>
            <a:srgbClr val="FBAE40"/>
          </p15:clr>
        </p15:guide>
        <p15:guide id="13" orient="horz" pos="516">
          <p15:clr>
            <a:srgbClr val="FBAE40"/>
          </p15:clr>
        </p15:guide>
        <p15:guide id="14" orient="horz" pos="716">
          <p15:clr>
            <a:srgbClr val="FBAE40"/>
          </p15:clr>
        </p15:guide>
        <p15:guide id="15" orient="horz" pos="147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05375-C599-462E-B4DE-C7AF39581AB3}"/>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D1111C9B-A9EA-4890-A0D1-6A3ACE243B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4E3A9BF3-4C5F-4756-ACA6-A0FBB4BFA4E5}"/>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CEB0DD65-DD9E-4BF1-ACF1-4D06B1C953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D47FED96-AF77-482C-90E8-A7D5592105D3}"/>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F81768EB-3E84-47DE-B445-228CAB650219}"/>
              </a:ext>
            </a:extLst>
          </p:cNvPr>
          <p:cNvSpPr>
            <a:spLocks noGrp="1"/>
          </p:cNvSpPr>
          <p:nvPr>
            <p:ph type="dt" sz="half" idx="10"/>
          </p:nvPr>
        </p:nvSpPr>
        <p:spPr/>
        <p:txBody>
          <a:bodyPr/>
          <a:lstStyle/>
          <a:p>
            <a:fld id="{6875462C-B0B9-46EE-840B-646801B13CF0}" type="datetimeFigureOut">
              <a:rPr lang="zh-CN" altLang="en-US" smtClean="0"/>
              <a:t>2021/1/4</a:t>
            </a:fld>
            <a:endParaRPr lang="zh-CN" altLang="en-US"/>
          </a:p>
        </p:txBody>
      </p:sp>
      <p:sp>
        <p:nvSpPr>
          <p:cNvPr id="8" name="Footer Placeholder 7">
            <a:extLst>
              <a:ext uri="{FF2B5EF4-FFF2-40B4-BE49-F238E27FC236}">
                <a16:creationId xmlns:a16="http://schemas.microsoft.com/office/drawing/2014/main" id="{7AE68C33-1225-4A44-8FB7-B63E89B9A310}"/>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A4FE1BA6-8E4E-42C0-BCB8-CA7015EF8531}"/>
              </a:ext>
            </a:extLst>
          </p:cNvPr>
          <p:cNvSpPr>
            <a:spLocks noGrp="1"/>
          </p:cNvSpPr>
          <p:nvPr>
            <p:ph type="sldNum" sz="quarter" idx="12"/>
          </p:nvPr>
        </p:nvSpPr>
        <p:spPr/>
        <p:txBody>
          <a:bodyPr/>
          <a:lstStyle/>
          <a:p>
            <a:fld id="{F8CD3792-A90C-402D-8C9B-61710B6EB716}" type="slidenum">
              <a:rPr lang="zh-CN" altLang="en-US" smtClean="0"/>
              <a:t>‹#›</a:t>
            </a:fld>
            <a:endParaRPr lang="zh-CN" altLang="en-US"/>
          </a:p>
        </p:txBody>
      </p:sp>
    </p:spTree>
    <p:extLst>
      <p:ext uri="{BB962C8B-B14F-4D97-AF65-F5344CB8AC3E}">
        <p14:creationId xmlns:p14="http://schemas.microsoft.com/office/powerpoint/2010/main" val="3908168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A98F6-FA32-45F0-8AAC-186540B8E95A}"/>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93813FC0-8C99-465F-92FA-65C1205316C4}"/>
              </a:ext>
            </a:extLst>
          </p:cNvPr>
          <p:cNvSpPr>
            <a:spLocks noGrp="1"/>
          </p:cNvSpPr>
          <p:nvPr>
            <p:ph type="dt" sz="half" idx="10"/>
          </p:nvPr>
        </p:nvSpPr>
        <p:spPr/>
        <p:txBody>
          <a:bodyPr/>
          <a:lstStyle/>
          <a:p>
            <a:fld id="{6875462C-B0B9-46EE-840B-646801B13CF0}" type="datetimeFigureOut">
              <a:rPr lang="zh-CN" altLang="en-US" smtClean="0"/>
              <a:t>2021/1/4</a:t>
            </a:fld>
            <a:endParaRPr lang="zh-CN" altLang="en-US"/>
          </a:p>
        </p:txBody>
      </p:sp>
      <p:sp>
        <p:nvSpPr>
          <p:cNvPr id="4" name="Footer Placeholder 3">
            <a:extLst>
              <a:ext uri="{FF2B5EF4-FFF2-40B4-BE49-F238E27FC236}">
                <a16:creationId xmlns:a16="http://schemas.microsoft.com/office/drawing/2014/main" id="{37CB702A-E90C-40B1-96B1-73FF4D3651A9}"/>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4D00FE2B-AC6E-45BE-84CD-5AAFCAF97E36}"/>
              </a:ext>
            </a:extLst>
          </p:cNvPr>
          <p:cNvSpPr>
            <a:spLocks noGrp="1"/>
          </p:cNvSpPr>
          <p:nvPr>
            <p:ph type="sldNum" sz="quarter" idx="12"/>
          </p:nvPr>
        </p:nvSpPr>
        <p:spPr/>
        <p:txBody>
          <a:bodyPr/>
          <a:lstStyle/>
          <a:p>
            <a:fld id="{F8CD3792-A90C-402D-8C9B-61710B6EB716}" type="slidenum">
              <a:rPr lang="zh-CN" altLang="en-US" smtClean="0"/>
              <a:t>‹#›</a:t>
            </a:fld>
            <a:endParaRPr lang="zh-CN" altLang="en-US"/>
          </a:p>
        </p:txBody>
      </p:sp>
    </p:spTree>
    <p:extLst>
      <p:ext uri="{BB962C8B-B14F-4D97-AF65-F5344CB8AC3E}">
        <p14:creationId xmlns:p14="http://schemas.microsoft.com/office/powerpoint/2010/main" val="181506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D04FFD-69C8-4BF5-97FC-36BF6C04406C}"/>
              </a:ext>
            </a:extLst>
          </p:cNvPr>
          <p:cNvSpPr>
            <a:spLocks noGrp="1"/>
          </p:cNvSpPr>
          <p:nvPr>
            <p:ph type="dt" sz="half" idx="10"/>
          </p:nvPr>
        </p:nvSpPr>
        <p:spPr/>
        <p:txBody>
          <a:bodyPr/>
          <a:lstStyle/>
          <a:p>
            <a:fld id="{6875462C-B0B9-46EE-840B-646801B13CF0}" type="datetimeFigureOut">
              <a:rPr lang="zh-CN" altLang="en-US" smtClean="0"/>
              <a:t>2021/1/4</a:t>
            </a:fld>
            <a:endParaRPr lang="zh-CN" altLang="en-US"/>
          </a:p>
        </p:txBody>
      </p:sp>
      <p:sp>
        <p:nvSpPr>
          <p:cNvPr id="3" name="Footer Placeholder 2">
            <a:extLst>
              <a:ext uri="{FF2B5EF4-FFF2-40B4-BE49-F238E27FC236}">
                <a16:creationId xmlns:a16="http://schemas.microsoft.com/office/drawing/2014/main" id="{2F5E3EDD-90E3-4833-B100-9D958EE8ADBA}"/>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685E7F31-77F0-440F-9AD8-C32A23750627}"/>
              </a:ext>
            </a:extLst>
          </p:cNvPr>
          <p:cNvSpPr>
            <a:spLocks noGrp="1"/>
          </p:cNvSpPr>
          <p:nvPr>
            <p:ph type="sldNum" sz="quarter" idx="12"/>
          </p:nvPr>
        </p:nvSpPr>
        <p:spPr/>
        <p:txBody>
          <a:bodyPr/>
          <a:lstStyle/>
          <a:p>
            <a:fld id="{F8CD3792-A90C-402D-8C9B-61710B6EB716}" type="slidenum">
              <a:rPr lang="zh-CN" altLang="en-US" smtClean="0"/>
              <a:t>‹#›</a:t>
            </a:fld>
            <a:endParaRPr lang="zh-CN" altLang="en-US"/>
          </a:p>
        </p:txBody>
      </p:sp>
    </p:spTree>
    <p:extLst>
      <p:ext uri="{BB962C8B-B14F-4D97-AF65-F5344CB8AC3E}">
        <p14:creationId xmlns:p14="http://schemas.microsoft.com/office/powerpoint/2010/main" val="3560619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F907-FB8A-4956-893C-36BA4CAA87E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5B03CDE-40F5-418C-AA72-A006AE8BA5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5CAA1935-45A2-4030-B5BB-385BA16C5B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56C23EB-36FA-44AA-856F-944AC87C89D4}"/>
              </a:ext>
            </a:extLst>
          </p:cNvPr>
          <p:cNvSpPr>
            <a:spLocks noGrp="1"/>
          </p:cNvSpPr>
          <p:nvPr>
            <p:ph type="dt" sz="half" idx="10"/>
          </p:nvPr>
        </p:nvSpPr>
        <p:spPr/>
        <p:txBody>
          <a:bodyPr/>
          <a:lstStyle/>
          <a:p>
            <a:fld id="{6875462C-B0B9-46EE-840B-646801B13CF0}" type="datetimeFigureOut">
              <a:rPr lang="zh-CN" altLang="en-US" smtClean="0"/>
              <a:t>2021/1/4</a:t>
            </a:fld>
            <a:endParaRPr lang="zh-CN" altLang="en-US"/>
          </a:p>
        </p:txBody>
      </p:sp>
      <p:sp>
        <p:nvSpPr>
          <p:cNvPr id="6" name="Footer Placeholder 5">
            <a:extLst>
              <a:ext uri="{FF2B5EF4-FFF2-40B4-BE49-F238E27FC236}">
                <a16:creationId xmlns:a16="http://schemas.microsoft.com/office/drawing/2014/main" id="{8C627F6C-110F-416A-8935-32704BA71E61}"/>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1B3C06D-4903-4C9B-A313-6203AF20C25D}"/>
              </a:ext>
            </a:extLst>
          </p:cNvPr>
          <p:cNvSpPr>
            <a:spLocks noGrp="1"/>
          </p:cNvSpPr>
          <p:nvPr>
            <p:ph type="sldNum" sz="quarter" idx="12"/>
          </p:nvPr>
        </p:nvSpPr>
        <p:spPr/>
        <p:txBody>
          <a:bodyPr/>
          <a:lstStyle/>
          <a:p>
            <a:fld id="{F8CD3792-A90C-402D-8C9B-61710B6EB716}" type="slidenum">
              <a:rPr lang="zh-CN" altLang="en-US" smtClean="0"/>
              <a:t>‹#›</a:t>
            </a:fld>
            <a:endParaRPr lang="zh-CN" altLang="en-US"/>
          </a:p>
        </p:txBody>
      </p:sp>
    </p:spTree>
    <p:extLst>
      <p:ext uri="{BB962C8B-B14F-4D97-AF65-F5344CB8AC3E}">
        <p14:creationId xmlns:p14="http://schemas.microsoft.com/office/powerpoint/2010/main" val="3637210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BF251-EE72-4AA0-8338-76277FE2BB3B}"/>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073BD035-7DBB-4B1F-8589-A554C6194D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2192F46F-EEBB-4474-8038-989A13DEEA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2A5F4F9D-DC9B-4567-A8B3-03573DB0F4FE}"/>
              </a:ext>
            </a:extLst>
          </p:cNvPr>
          <p:cNvSpPr>
            <a:spLocks noGrp="1"/>
          </p:cNvSpPr>
          <p:nvPr>
            <p:ph type="dt" sz="half" idx="10"/>
          </p:nvPr>
        </p:nvSpPr>
        <p:spPr/>
        <p:txBody>
          <a:bodyPr/>
          <a:lstStyle/>
          <a:p>
            <a:fld id="{6875462C-B0B9-46EE-840B-646801B13CF0}" type="datetimeFigureOut">
              <a:rPr lang="zh-CN" altLang="en-US" smtClean="0"/>
              <a:t>2021/1/4</a:t>
            </a:fld>
            <a:endParaRPr lang="zh-CN" altLang="en-US"/>
          </a:p>
        </p:txBody>
      </p:sp>
      <p:sp>
        <p:nvSpPr>
          <p:cNvPr id="6" name="Footer Placeholder 5">
            <a:extLst>
              <a:ext uri="{FF2B5EF4-FFF2-40B4-BE49-F238E27FC236}">
                <a16:creationId xmlns:a16="http://schemas.microsoft.com/office/drawing/2014/main" id="{DBACE9B8-3F52-4D5D-8AEF-03B31D4ED5A6}"/>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951EB22-904B-469F-B920-A58DC4C2E909}"/>
              </a:ext>
            </a:extLst>
          </p:cNvPr>
          <p:cNvSpPr>
            <a:spLocks noGrp="1"/>
          </p:cNvSpPr>
          <p:nvPr>
            <p:ph type="sldNum" sz="quarter" idx="12"/>
          </p:nvPr>
        </p:nvSpPr>
        <p:spPr/>
        <p:txBody>
          <a:bodyPr/>
          <a:lstStyle/>
          <a:p>
            <a:fld id="{F8CD3792-A90C-402D-8C9B-61710B6EB716}" type="slidenum">
              <a:rPr lang="zh-CN" altLang="en-US" smtClean="0"/>
              <a:t>‹#›</a:t>
            </a:fld>
            <a:endParaRPr lang="zh-CN" altLang="en-US"/>
          </a:p>
        </p:txBody>
      </p:sp>
    </p:spTree>
    <p:extLst>
      <p:ext uri="{BB962C8B-B14F-4D97-AF65-F5344CB8AC3E}">
        <p14:creationId xmlns:p14="http://schemas.microsoft.com/office/powerpoint/2010/main" val="44040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423436-27D4-4276-A2D2-C952BCE1CA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DC75E154-EA8A-49F2-979A-8F9C14391D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29361E3-360A-4269-8F98-CE2B4EF298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75462C-B0B9-46EE-840B-646801B13CF0}" type="datetimeFigureOut">
              <a:rPr lang="zh-CN" altLang="en-US" smtClean="0"/>
              <a:t>2021/1/4</a:t>
            </a:fld>
            <a:endParaRPr lang="zh-CN" altLang="en-US"/>
          </a:p>
        </p:txBody>
      </p:sp>
      <p:sp>
        <p:nvSpPr>
          <p:cNvPr id="5" name="Footer Placeholder 4">
            <a:extLst>
              <a:ext uri="{FF2B5EF4-FFF2-40B4-BE49-F238E27FC236}">
                <a16:creationId xmlns:a16="http://schemas.microsoft.com/office/drawing/2014/main" id="{A7F87CB8-02A1-43B3-AD54-10663E5C91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EA068D24-BD10-4FE7-B9EB-EEB9B18990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D3792-A90C-402D-8C9B-61710B6EB716}" type="slidenum">
              <a:rPr lang="zh-CN" altLang="en-US" smtClean="0"/>
              <a:t>‹#›</a:t>
            </a:fld>
            <a:endParaRPr lang="zh-CN" altLang="en-US"/>
          </a:p>
        </p:txBody>
      </p:sp>
    </p:spTree>
    <p:extLst>
      <p:ext uri="{BB962C8B-B14F-4D97-AF65-F5344CB8AC3E}">
        <p14:creationId xmlns:p14="http://schemas.microsoft.com/office/powerpoint/2010/main" val="758274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GB" dirty="0"/>
              <a:t>Title Goes Here</a:t>
            </a:r>
          </a:p>
        </p:txBody>
      </p:sp>
      <p:sp>
        <p:nvSpPr>
          <p:cNvPr id="13" name="Rectangle 4"/>
          <p:cNvSpPr>
            <a:spLocks noChangeArrowheads="1"/>
          </p:cNvSpPr>
          <p:nvPr userDrawn="1"/>
        </p:nvSpPr>
        <p:spPr bwMode="ltGray">
          <a:xfrm>
            <a:off x="636906" y="6322204"/>
            <a:ext cx="4534733" cy="206025"/>
          </a:xfrm>
          <a:prstGeom prst="rect">
            <a:avLst/>
          </a:prstGeom>
          <a:noFill/>
          <a:ln w="9525">
            <a:noFill/>
            <a:miter lim="800000"/>
            <a:headEnd/>
            <a:tailEnd/>
          </a:ln>
          <a:effectLst/>
        </p:spPr>
        <p:txBody>
          <a:bodyPr wrap="square" lIns="82115" tIns="41056" rIns="82115" bIns="41056" anchor="b">
            <a:spAutoFit/>
          </a:bodyPr>
          <a:lstStyle/>
          <a:p>
            <a:pPr defTabSz="814305" fontAlgn="auto">
              <a:spcBef>
                <a:spcPts val="0"/>
              </a:spcBef>
              <a:spcAft>
                <a:spcPts val="0"/>
              </a:spcAft>
              <a:defRPr/>
            </a:pPr>
            <a:r>
              <a:rPr lang="en-US" sz="800" spc="27" baseline="0" dirty="0">
                <a:solidFill>
                  <a:schemeClr val="bg2">
                    <a:lumMod val="65000"/>
                  </a:schemeClr>
                </a:solidFill>
                <a:latin typeface="+mn-lt"/>
                <a:ea typeface="+mn-ea"/>
                <a:cs typeface="CiscoSans Thin"/>
              </a:rPr>
              <a:t>© 2019  Cisco and/or its affiliates. All rights reserved.   Cisco Confidential</a:t>
            </a:r>
          </a:p>
        </p:txBody>
      </p:sp>
    </p:spTree>
    <p:extLst>
      <p:ext uri="{BB962C8B-B14F-4D97-AF65-F5344CB8AC3E}">
        <p14:creationId xmlns:p14="http://schemas.microsoft.com/office/powerpoint/2010/main" val="37598904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txStyles>
    <p:titleStyle>
      <a:lvl1pPr algn="l" defTabSz="912261" rtl="0" eaLnBrk="1" fontAlgn="base" hangingPunct="1">
        <a:lnSpc>
          <a:spcPct val="80000"/>
        </a:lnSpc>
        <a:spcBef>
          <a:spcPct val="0"/>
        </a:spcBef>
        <a:spcAft>
          <a:spcPct val="0"/>
        </a:spcAft>
        <a:defRPr lang="en-US" sz="3733" b="0" i="0" u="none" kern="1200" dirty="0">
          <a:solidFill>
            <a:schemeClr val="tx2"/>
          </a:solidFill>
          <a:latin typeface="+mj-lt"/>
          <a:ea typeface="CiscoSansTT Thin" charset="0"/>
          <a:cs typeface="CiscoSansTT Thin" charset="0"/>
        </a:defRPr>
      </a:lvl1pPr>
      <a:lvl2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85"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70"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54"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39" algn="l" defTabSz="912261" rtl="0" eaLnBrk="1" fontAlgn="base" hangingPunct="1">
        <a:lnSpc>
          <a:spcPct val="80000"/>
        </a:lnSpc>
        <a:spcBef>
          <a:spcPct val="0"/>
        </a:spcBef>
        <a:spcAft>
          <a:spcPct val="0"/>
        </a:spcAft>
        <a:defRPr sz="4267">
          <a:solidFill>
            <a:srgbClr val="676767"/>
          </a:solidFill>
          <a:latin typeface="Arial" charset="0"/>
          <a:ea typeface="ＭＳ Ｐゴシック" charset="0"/>
        </a:defRPr>
      </a:lvl9pPr>
    </p:titleStyle>
    <p:bodyStyle>
      <a:lvl1pPr marL="226478" indent="-226478" algn="l" defTabSz="912261" rtl="0" eaLnBrk="1" fontAlgn="base" hangingPunct="1">
        <a:lnSpc>
          <a:spcPct val="95000"/>
        </a:lnSpc>
        <a:spcBef>
          <a:spcPts val="1433"/>
        </a:spcBef>
        <a:spcAft>
          <a:spcPct val="0"/>
        </a:spcAft>
        <a:buClr>
          <a:schemeClr val="tx2"/>
        </a:buClr>
        <a:buSzPct val="90000"/>
        <a:buFont typeface="Arial" charset="0"/>
        <a:buChar char="•"/>
        <a:defRPr lang="en-US" sz="2000" kern="1200" dirty="0">
          <a:solidFill>
            <a:schemeClr val="tx1"/>
          </a:solidFill>
          <a:latin typeface="+mn-lt"/>
          <a:ea typeface="ＭＳ Ｐゴシック" charset="0"/>
          <a:cs typeface="CiscoSans"/>
        </a:defRPr>
      </a:lvl1pPr>
      <a:lvl2pPr marL="478355" indent="-287859" algn="l" defTabSz="912261" rtl="0" eaLnBrk="1" fontAlgn="base" hangingPunct="1">
        <a:lnSpc>
          <a:spcPct val="95000"/>
        </a:lnSpc>
        <a:spcBef>
          <a:spcPts val="800"/>
        </a:spcBef>
        <a:spcAft>
          <a:spcPct val="0"/>
        </a:spcAft>
        <a:buClr>
          <a:schemeClr val="tx2"/>
        </a:buClr>
        <a:buFont typeface="Arial" charset="0"/>
        <a:buChar char="•"/>
        <a:defRPr lang="en-US" sz="1867" kern="1200" dirty="0">
          <a:solidFill>
            <a:schemeClr val="tx1"/>
          </a:solidFill>
          <a:latin typeface="+mn-lt"/>
          <a:ea typeface="ＭＳ Ｐゴシック" charset="0"/>
          <a:cs typeface="CiscoSans"/>
        </a:defRPr>
      </a:lvl2pPr>
      <a:lvl3pPr marL="575719" indent="-226478" algn="l" defTabSz="912261" rtl="0" eaLnBrk="1" fontAlgn="base" hangingPunct="1">
        <a:lnSpc>
          <a:spcPct val="95000"/>
        </a:lnSpc>
        <a:spcBef>
          <a:spcPts val="833"/>
        </a:spcBef>
        <a:spcAft>
          <a:spcPct val="0"/>
        </a:spcAft>
        <a:buFont typeface="Arial" charset="0"/>
        <a:buChar char="•"/>
        <a:defRPr lang="en-US" sz="1600" kern="1200" dirty="0">
          <a:solidFill>
            <a:schemeClr val="tx1"/>
          </a:solidFill>
          <a:latin typeface="+mn-lt"/>
          <a:ea typeface="ＭＳ Ｐゴシック" charset="0"/>
          <a:cs typeface="CiscoSans"/>
        </a:defRPr>
      </a:lvl3pPr>
      <a:lvl4pPr marL="670967"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4pPr>
      <a:lvl5pPr marL="766214" indent="-226478" algn="l" defTabSz="912261"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5pPr>
      <a:lvl6pPr marL="1151779" indent="-228588" algn="l" defTabSz="914346"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61" indent="-228557" algn="l" defTabSz="914346"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13" indent="0" algn="l" defTabSz="914346" rtl="0" eaLnBrk="1" latinLnBrk="0" hangingPunct="1">
        <a:spcBef>
          <a:spcPct val="20000"/>
        </a:spcBef>
        <a:buFont typeface="Arial" pitchFamily="34" charset="0"/>
        <a:buNone/>
        <a:defRPr sz="2000" kern="1200">
          <a:solidFill>
            <a:schemeClr val="tx1"/>
          </a:solidFill>
          <a:latin typeface="+mn-lt"/>
          <a:ea typeface="+mn-ea"/>
          <a:cs typeface="+mn-cs"/>
        </a:defRPr>
      </a:lvl8pPr>
      <a:lvl9pPr marL="3885974" indent="-228588" algn="l" defTabSz="91434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46" rtl="0" eaLnBrk="1" latinLnBrk="0" hangingPunct="1">
        <a:defRPr sz="1867" kern="1200">
          <a:solidFill>
            <a:schemeClr val="tx1"/>
          </a:solidFill>
          <a:latin typeface="+mn-lt"/>
          <a:ea typeface="+mn-ea"/>
          <a:cs typeface="+mn-cs"/>
        </a:defRPr>
      </a:lvl1pPr>
      <a:lvl2pPr marL="457170" algn="l" defTabSz="914346" rtl="0" eaLnBrk="1" latinLnBrk="0" hangingPunct="1">
        <a:defRPr sz="1867" kern="1200">
          <a:solidFill>
            <a:schemeClr val="tx1"/>
          </a:solidFill>
          <a:latin typeface="+mn-lt"/>
          <a:ea typeface="+mn-ea"/>
          <a:cs typeface="+mn-cs"/>
        </a:defRPr>
      </a:lvl2pPr>
      <a:lvl3pPr marL="914346" algn="l" defTabSz="914346" rtl="0" eaLnBrk="1" latinLnBrk="0" hangingPunct="1">
        <a:defRPr sz="1867" kern="1200">
          <a:solidFill>
            <a:schemeClr val="tx1"/>
          </a:solidFill>
          <a:latin typeface="+mn-lt"/>
          <a:ea typeface="+mn-ea"/>
          <a:cs typeface="+mn-cs"/>
        </a:defRPr>
      </a:lvl3pPr>
      <a:lvl4pPr marL="1371519" algn="l" defTabSz="914346" rtl="0" eaLnBrk="1" latinLnBrk="0" hangingPunct="1">
        <a:defRPr sz="1867" kern="1200">
          <a:solidFill>
            <a:schemeClr val="tx1"/>
          </a:solidFill>
          <a:latin typeface="+mn-lt"/>
          <a:ea typeface="+mn-ea"/>
          <a:cs typeface="+mn-cs"/>
        </a:defRPr>
      </a:lvl4pPr>
      <a:lvl5pPr marL="1828694" algn="l" defTabSz="914346" rtl="0" eaLnBrk="1" latinLnBrk="0" hangingPunct="1">
        <a:defRPr sz="1867" kern="1200">
          <a:solidFill>
            <a:schemeClr val="tx1"/>
          </a:solidFill>
          <a:latin typeface="+mn-lt"/>
          <a:ea typeface="+mn-ea"/>
          <a:cs typeface="+mn-cs"/>
        </a:defRPr>
      </a:lvl5pPr>
      <a:lvl6pPr marL="2285864" algn="l" defTabSz="914346" rtl="0" eaLnBrk="1" latinLnBrk="0" hangingPunct="1">
        <a:defRPr sz="1867" kern="1200">
          <a:solidFill>
            <a:schemeClr val="tx1"/>
          </a:solidFill>
          <a:latin typeface="+mn-lt"/>
          <a:ea typeface="+mn-ea"/>
          <a:cs typeface="+mn-cs"/>
        </a:defRPr>
      </a:lvl6pPr>
      <a:lvl7pPr marL="2743041" algn="l" defTabSz="914346" rtl="0" eaLnBrk="1" latinLnBrk="0" hangingPunct="1">
        <a:defRPr sz="1867" kern="1200">
          <a:solidFill>
            <a:schemeClr val="tx1"/>
          </a:solidFill>
          <a:latin typeface="+mn-lt"/>
          <a:ea typeface="+mn-ea"/>
          <a:cs typeface="+mn-cs"/>
        </a:defRPr>
      </a:lvl7pPr>
      <a:lvl8pPr marL="3200213" algn="l" defTabSz="914346" rtl="0" eaLnBrk="1" latinLnBrk="0" hangingPunct="1">
        <a:defRPr sz="1867" kern="1200">
          <a:solidFill>
            <a:schemeClr val="tx1"/>
          </a:solidFill>
          <a:latin typeface="+mn-lt"/>
          <a:ea typeface="+mn-ea"/>
          <a:cs typeface="+mn-cs"/>
        </a:defRPr>
      </a:lvl8pPr>
      <a:lvl9pPr marL="3657389" algn="l" defTabSz="914346"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92">
          <p15:clr>
            <a:srgbClr val="F26B43"/>
          </p15:clr>
        </p15:guide>
        <p15:guide id="2" pos="336">
          <p15:clr>
            <a:srgbClr val="F26B43"/>
          </p15:clr>
        </p15:guide>
        <p15:guide id="3" pos="5448">
          <p15:clr>
            <a:srgbClr val="F26B43"/>
          </p15:clr>
        </p15:guide>
        <p15:guide id="4" orient="horz" pos="757">
          <p15:clr>
            <a:srgbClr val="F26B43"/>
          </p15:clr>
        </p15:guide>
        <p15:guide id="5" orient="horz" pos="335">
          <p15:clr>
            <a:srgbClr val="F26B43"/>
          </p15:clr>
        </p15:guide>
        <p15:guide id="6" pos="2876">
          <p15:clr>
            <a:srgbClr val="F26B43"/>
          </p15:clr>
        </p15:guide>
        <p15:guide id="7" orient="horz" pos="104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4017" y="2592280"/>
            <a:ext cx="11120203" cy="1014972"/>
          </a:xfrm>
        </p:spPr>
        <p:txBody>
          <a:bodyPr/>
          <a:lstStyle/>
          <a:p>
            <a:r>
              <a:rPr lang="en-US" sz="4400" dirty="0"/>
              <a:t>Cisco Personnel Management System Platform</a:t>
            </a:r>
          </a:p>
        </p:txBody>
      </p:sp>
      <p:sp>
        <p:nvSpPr>
          <p:cNvPr id="3" name="Text Placeholder 2"/>
          <p:cNvSpPr>
            <a:spLocks noGrp="1"/>
          </p:cNvSpPr>
          <p:nvPr>
            <p:ph type="body" sz="quarter" idx="12"/>
          </p:nvPr>
        </p:nvSpPr>
        <p:spPr>
          <a:xfrm>
            <a:off x="1012053" y="5869371"/>
            <a:ext cx="2275643" cy="384175"/>
          </a:xfrm>
        </p:spPr>
        <p:txBody>
          <a:bodyPr/>
          <a:lstStyle/>
          <a:p>
            <a:r>
              <a:rPr lang="en-US" altLang="zh-CN" dirty="0"/>
              <a:t>January 4th, 2021</a:t>
            </a:r>
            <a:endParaRPr lang="en-US" dirty="0"/>
          </a:p>
        </p:txBody>
      </p:sp>
      <p:pic>
        <p:nvPicPr>
          <p:cNvPr id="35" name="Picture 34">
            <a:extLst>
              <a:ext uri="{FF2B5EF4-FFF2-40B4-BE49-F238E27FC236}">
                <a16:creationId xmlns:a16="http://schemas.microsoft.com/office/drawing/2014/main" id="{CD1281AA-CDA6-4C0F-A511-7EF3414476C1}"/>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904304" y="4041521"/>
            <a:ext cx="2050742" cy="2050742"/>
          </a:xfrm>
          <a:prstGeom prst="rect">
            <a:avLst/>
          </a:prstGeom>
        </p:spPr>
      </p:pic>
    </p:spTree>
    <p:extLst>
      <p:ext uri="{BB962C8B-B14F-4D97-AF65-F5344CB8AC3E}">
        <p14:creationId xmlns:p14="http://schemas.microsoft.com/office/powerpoint/2010/main" val="605510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5682FE-AC2F-46D5-8A9A-0E6F67F055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7690"/>
            <a:ext cx="12192000" cy="6122620"/>
          </a:xfrm>
          <a:prstGeom prst="rect">
            <a:avLst/>
          </a:prstGeom>
        </p:spPr>
      </p:pic>
    </p:spTree>
    <p:extLst>
      <p:ext uri="{BB962C8B-B14F-4D97-AF65-F5344CB8AC3E}">
        <p14:creationId xmlns:p14="http://schemas.microsoft.com/office/powerpoint/2010/main" val="183573394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2144958" y="2496663"/>
            <a:ext cx="3349073" cy="3488923"/>
          </a:xfrm>
        </p:spPr>
        <p:txBody>
          <a:bodyPr/>
          <a:lstStyle/>
          <a:p>
            <a:r>
              <a:rPr lang="en-US" dirty="0">
                <a:solidFill>
                  <a:schemeClr val="bg1"/>
                </a:solidFill>
              </a:rPr>
              <a:t>Jiadi Wang</a:t>
            </a:r>
          </a:p>
          <a:p>
            <a:r>
              <a:rPr lang="en-US" dirty="0">
                <a:solidFill>
                  <a:schemeClr val="bg1"/>
                </a:solidFill>
              </a:rPr>
              <a:t>Meiqi Jin</a:t>
            </a:r>
          </a:p>
          <a:p>
            <a:r>
              <a:rPr lang="en-US" dirty="0">
                <a:solidFill>
                  <a:schemeClr val="bg1"/>
                </a:solidFill>
              </a:rPr>
              <a:t>Rui Wang</a:t>
            </a:r>
          </a:p>
          <a:p>
            <a:r>
              <a:rPr lang="en-US" dirty="0">
                <a:solidFill>
                  <a:schemeClr val="bg1"/>
                </a:solidFill>
              </a:rPr>
              <a:t>Shenghe Wang</a:t>
            </a:r>
          </a:p>
          <a:p>
            <a:r>
              <a:rPr lang="en-US" dirty="0">
                <a:solidFill>
                  <a:schemeClr val="bg1"/>
                </a:solidFill>
              </a:rPr>
              <a:t>Weilin Xu</a:t>
            </a:r>
          </a:p>
          <a:p>
            <a:r>
              <a:rPr lang="en-US" dirty="0">
                <a:solidFill>
                  <a:schemeClr val="bg1"/>
                </a:solidFill>
              </a:rPr>
              <a:t>Xinqiang Xiong</a:t>
            </a:r>
          </a:p>
          <a:p>
            <a:r>
              <a:rPr lang="en-US" dirty="0">
                <a:solidFill>
                  <a:schemeClr val="bg1"/>
                </a:solidFill>
              </a:rPr>
              <a:t>Yuxuan Li</a:t>
            </a:r>
          </a:p>
        </p:txBody>
      </p:sp>
      <p:sp>
        <p:nvSpPr>
          <p:cNvPr id="4" name="Title 3"/>
          <p:cNvSpPr>
            <a:spLocks noGrp="1"/>
          </p:cNvSpPr>
          <p:nvPr>
            <p:ph type="ctrTitle"/>
          </p:nvPr>
        </p:nvSpPr>
        <p:spPr>
          <a:xfrm>
            <a:off x="1315508" y="905316"/>
            <a:ext cx="6774475" cy="1020233"/>
          </a:xfrm>
        </p:spPr>
        <p:txBody>
          <a:bodyPr/>
          <a:lstStyle/>
          <a:p>
            <a:r>
              <a:rPr lang="en-US" dirty="0"/>
              <a:t>Our Team</a:t>
            </a:r>
          </a:p>
        </p:txBody>
      </p:sp>
      <p:grpSp>
        <p:nvGrpSpPr>
          <p:cNvPr id="11" name="Group 10">
            <a:extLst>
              <a:ext uri="{FF2B5EF4-FFF2-40B4-BE49-F238E27FC236}">
                <a16:creationId xmlns:a16="http://schemas.microsoft.com/office/drawing/2014/main" id="{3EBF9932-F888-400B-8BB3-C111C5661A1E}"/>
              </a:ext>
            </a:extLst>
          </p:cNvPr>
          <p:cNvGrpSpPr/>
          <p:nvPr/>
        </p:nvGrpSpPr>
        <p:grpSpPr>
          <a:xfrm>
            <a:off x="1857651" y="2452567"/>
            <a:ext cx="304808" cy="353069"/>
            <a:chOff x="5431994" y="509083"/>
            <a:chExt cx="730072" cy="932349"/>
          </a:xfrm>
          <a:solidFill>
            <a:schemeClr val="accent5"/>
          </a:solidFill>
        </p:grpSpPr>
        <p:sp>
          <p:nvSpPr>
            <p:cNvPr id="12" name="Freeform 6">
              <a:extLst>
                <a:ext uri="{FF2B5EF4-FFF2-40B4-BE49-F238E27FC236}">
                  <a16:creationId xmlns:a16="http://schemas.microsoft.com/office/drawing/2014/main" id="{90D12944-2B39-4362-8648-FFBA134125DF}"/>
                </a:ext>
              </a:extLst>
            </p:cNvPr>
            <p:cNvSpPr>
              <a:spLocks/>
            </p:cNvSpPr>
            <p:nvPr/>
          </p:nvSpPr>
          <p:spPr bwMode="auto">
            <a:xfrm>
              <a:off x="5431994" y="850396"/>
              <a:ext cx="431623" cy="591036"/>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15" name="Group 20">
              <a:extLst>
                <a:ext uri="{FF2B5EF4-FFF2-40B4-BE49-F238E27FC236}">
                  <a16:creationId xmlns:a16="http://schemas.microsoft.com/office/drawing/2014/main" id="{B3A2653E-5D7E-42AE-BD97-7DF3F4F26ABB}"/>
                </a:ext>
              </a:extLst>
            </p:cNvPr>
            <p:cNvGrpSpPr>
              <a:grpSpLocks noChangeAspect="1"/>
            </p:cNvGrpSpPr>
            <p:nvPr/>
          </p:nvGrpSpPr>
          <p:grpSpPr bwMode="auto">
            <a:xfrm>
              <a:off x="5434991" y="509083"/>
              <a:ext cx="727075" cy="668338"/>
              <a:chOff x="2674" y="1089"/>
              <a:chExt cx="458" cy="421"/>
            </a:xfrm>
            <a:grpFill/>
          </p:grpSpPr>
          <p:sp>
            <p:nvSpPr>
              <p:cNvPr id="16" name="Freeform 22">
                <a:extLst>
                  <a:ext uri="{FF2B5EF4-FFF2-40B4-BE49-F238E27FC236}">
                    <a16:creationId xmlns:a16="http://schemas.microsoft.com/office/drawing/2014/main" id="{8E33CCF7-92F9-4109-857A-B13466C4DAAC}"/>
                  </a:ext>
                </a:extLst>
              </p:cNvPr>
              <p:cNvSpPr>
                <a:spLocks/>
              </p:cNvSpPr>
              <p:nvPr/>
            </p:nvSpPr>
            <p:spPr bwMode="auto">
              <a:xfrm>
                <a:off x="2674" y="1304"/>
                <a:ext cx="269" cy="206"/>
              </a:xfrm>
              <a:custGeom>
                <a:avLst/>
                <a:gdLst>
                  <a:gd name="T0" fmla="*/ 11 w 539"/>
                  <a:gd name="T1" fmla="*/ 266 h 413"/>
                  <a:gd name="T2" fmla="*/ 54 w 539"/>
                  <a:gd name="T3" fmla="*/ 295 h 413"/>
                  <a:gd name="T4" fmla="*/ 58 w 539"/>
                  <a:gd name="T5" fmla="*/ 297 h 413"/>
                  <a:gd name="T6" fmla="*/ 66 w 539"/>
                  <a:gd name="T7" fmla="*/ 301 h 413"/>
                  <a:gd name="T8" fmla="*/ 85 w 539"/>
                  <a:gd name="T9" fmla="*/ 313 h 413"/>
                  <a:gd name="T10" fmla="*/ 101 w 539"/>
                  <a:gd name="T11" fmla="*/ 321 h 413"/>
                  <a:gd name="T12" fmla="*/ 157 w 539"/>
                  <a:gd name="T13" fmla="*/ 348 h 413"/>
                  <a:gd name="T14" fmla="*/ 212 w 539"/>
                  <a:gd name="T15" fmla="*/ 368 h 413"/>
                  <a:gd name="T16" fmla="*/ 318 w 539"/>
                  <a:gd name="T17" fmla="*/ 397 h 413"/>
                  <a:gd name="T18" fmla="*/ 356 w 539"/>
                  <a:gd name="T19" fmla="*/ 403 h 413"/>
                  <a:gd name="T20" fmla="*/ 436 w 539"/>
                  <a:gd name="T21" fmla="*/ 411 h 413"/>
                  <a:gd name="T22" fmla="*/ 477 w 539"/>
                  <a:gd name="T23" fmla="*/ 413 h 413"/>
                  <a:gd name="T24" fmla="*/ 539 w 539"/>
                  <a:gd name="T25" fmla="*/ 410 h 413"/>
                  <a:gd name="T26" fmla="*/ 539 w 539"/>
                  <a:gd name="T27" fmla="*/ 273 h 413"/>
                  <a:gd name="T28" fmla="*/ 539 w 539"/>
                  <a:gd name="T29" fmla="*/ 134 h 413"/>
                  <a:gd name="T30" fmla="*/ 539 w 539"/>
                  <a:gd name="T31" fmla="*/ 134 h 413"/>
                  <a:gd name="T32" fmla="*/ 539 w 539"/>
                  <a:gd name="T33" fmla="*/ 120 h 413"/>
                  <a:gd name="T34" fmla="*/ 533 w 539"/>
                  <a:gd name="T35" fmla="*/ 93 h 413"/>
                  <a:gd name="T36" fmla="*/ 526 w 539"/>
                  <a:gd name="T37" fmla="*/ 78 h 413"/>
                  <a:gd name="T38" fmla="*/ 499 w 539"/>
                  <a:gd name="T39" fmla="*/ 40 h 413"/>
                  <a:gd name="T40" fmla="*/ 499 w 539"/>
                  <a:gd name="T41" fmla="*/ 40 h 413"/>
                  <a:gd name="T42" fmla="*/ 491 w 539"/>
                  <a:gd name="T43" fmla="*/ 32 h 413"/>
                  <a:gd name="T44" fmla="*/ 482 w 539"/>
                  <a:gd name="T45" fmla="*/ 24 h 413"/>
                  <a:gd name="T46" fmla="*/ 442 w 539"/>
                  <a:gd name="T47" fmla="*/ 6 h 413"/>
                  <a:gd name="T48" fmla="*/ 418 w 539"/>
                  <a:gd name="T49" fmla="*/ 0 h 413"/>
                  <a:gd name="T50" fmla="*/ 416 w 539"/>
                  <a:gd name="T51" fmla="*/ 0 h 413"/>
                  <a:gd name="T52" fmla="*/ 125 w 539"/>
                  <a:gd name="T53" fmla="*/ 0 h 413"/>
                  <a:gd name="T54" fmla="*/ 125 w 539"/>
                  <a:gd name="T55" fmla="*/ 0 h 413"/>
                  <a:gd name="T56" fmla="*/ 117 w 539"/>
                  <a:gd name="T57" fmla="*/ 2 h 413"/>
                  <a:gd name="T58" fmla="*/ 113 w 539"/>
                  <a:gd name="T59" fmla="*/ 2 h 413"/>
                  <a:gd name="T60" fmla="*/ 107 w 539"/>
                  <a:gd name="T61" fmla="*/ 3 h 413"/>
                  <a:gd name="T62" fmla="*/ 105 w 539"/>
                  <a:gd name="T63" fmla="*/ 3 h 413"/>
                  <a:gd name="T64" fmla="*/ 98 w 539"/>
                  <a:gd name="T65" fmla="*/ 5 h 413"/>
                  <a:gd name="T66" fmla="*/ 96 w 539"/>
                  <a:gd name="T67" fmla="*/ 6 h 413"/>
                  <a:gd name="T68" fmla="*/ 90 w 539"/>
                  <a:gd name="T69" fmla="*/ 8 h 413"/>
                  <a:gd name="T70" fmla="*/ 86 w 539"/>
                  <a:gd name="T71" fmla="*/ 10 h 413"/>
                  <a:gd name="T72" fmla="*/ 80 w 539"/>
                  <a:gd name="T73" fmla="*/ 13 h 413"/>
                  <a:gd name="T74" fmla="*/ 80 w 539"/>
                  <a:gd name="T75" fmla="*/ 13 h 413"/>
                  <a:gd name="T76" fmla="*/ 72 w 539"/>
                  <a:gd name="T77" fmla="*/ 16 h 413"/>
                  <a:gd name="T78" fmla="*/ 70 w 539"/>
                  <a:gd name="T79" fmla="*/ 18 h 413"/>
                  <a:gd name="T80" fmla="*/ 64 w 539"/>
                  <a:gd name="T81" fmla="*/ 21 h 413"/>
                  <a:gd name="T82" fmla="*/ 62 w 539"/>
                  <a:gd name="T83" fmla="*/ 22 h 413"/>
                  <a:gd name="T84" fmla="*/ 56 w 539"/>
                  <a:gd name="T85" fmla="*/ 27 h 413"/>
                  <a:gd name="T86" fmla="*/ 56 w 539"/>
                  <a:gd name="T87" fmla="*/ 27 h 413"/>
                  <a:gd name="T88" fmla="*/ 46 w 539"/>
                  <a:gd name="T89" fmla="*/ 35 h 413"/>
                  <a:gd name="T90" fmla="*/ 26 w 539"/>
                  <a:gd name="T91" fmla="*/ 57 h 413"/>
                  <a:gd name="T92" fmla="*/ 24 w 539"/>
                  <a:gd name="T93" fmla="*/ 61 h 413"/>
                  <a:gd name="T94" fmla="*/ 24 w 539"/>
                  <a:gd name="T95" fmla="*/ 61 h 413"/>
                  <a:gd name="T96" fmla="*/ 18 w 539"/>
                  <a:gd name="T97" fmla="*/ 72 h 413"/>
                  <a:gd name="T98" fmla="*/ 18 w 539"/>
                  <a:gd name="T99" fmla="*/ 72 h 413"/>
                  <a:gd name="T100" fmla="*/ 11 w 539"/>
                  <a:gd name="T101" fmla="*/ 83 h 413"/>
                  <a:gd name="T102" fmla="*/ 7 w 539"/>
                  <a:gd name="T103" fmla="*/ 102 h 413"/>
                  <a:gd name="T104" fmla="*/ 0 w 539"/>
                  <a:gd name="T105" fmla="*/ 137 h 413"/>
                  <a:gd name="T106" fmla="*/ 0 w 539"/>
                  <a:gd name="T107" fmla="*/ 258 h 413"/>
                  <a:gd name="T108" fmla="*/ 5 w 539"/>
                  <a:gd name="T109" fmla="*/ 262 h 413"/>
                  <a:gd name="T110" fmla="*/ 11 w 539"/>
                  <a:gd name="T111" fmla="*/ 266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39" h="413">
                    <a:moveTo>
                      <a:pt x="11" y="266"/>
                    </a:moveTo>
                    <a:lnTo>
                      <a:pt x="11" y="266"/>
                    </a:lnTo>
                    <a:lnTo>
                      <a:pt x="54" y="295"/>
                    </a:lnTo>
                    <a:lnTo>
                      <a:pt x="54" y="295"/>
                    </a:lnTo>
                    <a:lnTo>
                      <a:pt x="58" y="297"/>
                    </a:lnTo>
                    <a:lnTo>
                      <a:pt x="58" y="297"/>
                    </a:lnTo>
                    <a:lnTo>
                      <a:pt x="66" y="301"/>
                    </a:lnTo>
                    <a:lnTo>
                      <a:pt x="66" y="301"/>
                    </a:lnTo>
                    <a:lnTo>
                      <a:pt x="85" y="313"/>
                    </a:lnTo>
                    <a:lnTo>
                      <a:pt x="85" y="313"/>
                    </a:lnTo>
                    <a:lnTo>
                      <a:pt x="101" y="321"/>
                    </a:lnTo>
                    <a:lnTo>
                      <a:pt x="101" y="321"/>
                    </a:lnTo>
                    <a:lnTo>
                      <a:pt x="129" y="335"/>
                    </a:lnTo>
                    <a:lnTo>
                      <a:pt x="157" y="348"/>
                    </a:lnTo>
                    <a:lnTo>
                      <a:pt x="185" y="359"/>
                    </a:lnTo>
                    <a:lnTo>
                      <a:pt x="212" y="368"/>
                    </a:lnTo>
                    <a:lnTo>
                      <a:pt x="267" y="384"/>
                    </a:lnTo>
                    <a:lnTo>
                      <a:pt x="318" y="397"/>
                    </a:lnTo>
                    <a:lnTo>
                      <a:pt x="318" y="397"/>
                    </a:lnTo>
                    <a:lnTo>
                      <a:pt x="356" y="403"/>
                    </a:lnTo>
                    <a:lnTo>
                      <a:pt x="396" y="408"/>
                    </a:lnTo>
                    <a:lnTo>
                      <a:pt x="436" y="411"/>
                    </a:lnTo>
                    <a:lnTo>
                      <a:pt x="477" y="413"/>
                    </a:lnTo>
                    <a:lnTo>
                      <a:pt x="477" y="413"/>
                    </a:lnTo>
                    <a:lnTo>
                      <a:pt x="509" y="413"/>
                    </a:lnTo>
                    <a:lnTo>
                      <a:pt x="539" y="410"/>
                    </a:lnTo>
                    <a:lnTo>
                      <a:pt x="539" y="410"/>
                    </a:lnTo>
                    <a:lnTo>
                      <a:pt x="539" y="273"/>
                    </a:lnTo>
                    <a:lnTo>
                      <a:pt x="539" y="185"/>
                    </a:lnTo>
                    <a:lnTo>
                      <a:pt x="539" y="134"/>
                    </a:lnTo>
                    <a:lnTo>
                      <a:pt x="539" y="134"/>
                    </a:lnTo>
                    <a:lnTo>
                      <a:pt x="539" y="134"/>
                    </a:lnTo>
                    <a:lnTo>
                      <a:pt x="539" y="134"/>
                    </a:lnTo>
                    <a:lnTo>
                      <a:pt x="539" y="120"/>
                    </a:lnTo>
                    <a:lnTo>
                      <a:pt x="536" y="105"/>
                    </a:lnTo>
                    <a:lnTo>
                      <a:pt x="533" y="93"/>
                    </a:lnTo>
                    <a:lnTo>
                      <a:pt x="526" y="78"/>
                    </a:lnTo>
                    <a:lnTo>
                      <a:pt x="526" y="78"/>
                    </a:lnTo>
                    <a:lnTo>
                      <a:pt x="515" y="61"/>
                    </a:lnTo>
                    <a:lnTo>
                      <a:pt x="499" y="40"/>
                    </a:lnTo>
                    <a:lnTo>
                      <a:pt x="499" y="40"/>
                    </a:lnTo>
                    <a:lnTo>
                      <a:pt x="499" y="40"/>
                    </a:lnTo>
                    <a:lnTo>
                      <a:pt x="499" y="40"/>
                    </a:lnTo>
                    <a:lnTo>
                      <a:pt x="491" y="32"/>
                    </a:lnTo>
                    <a:lnTo>
                      <a:pt x="482" y="24"/>
                    </a:lnTo>
                    <a:lnTo>
                      <a:pt x="482" y="24"/>
                    </a:lnTo>
                    <a:lnTo>
                      <a:pt x="463" y="14"/>
                    </a:lnTo>
                    <a:lnTo>
                      <a:pt x="442" y="6"/>
                    </a:lnTo>
                    <a:lnTo>
                      <a:pt x="428" y="2"/>
                    </a:lnTo>
                    <a:lnTo>
                      <a:pt x="418" y="0"/>
                    </a:lnTo>
                    <a:lnTo>
                      <a:pt x="418" y="0"/>
                    </a:lnTo>
                    <a:lnTo>
                      <a:pt x="416" y="0"/>
                    </a:lnTo>
                    <a:lnTo>
                      <a:pt x="416" y="0"/>
                    </a:lnTo>
                    <a:lnTo>
                      <a:pt x="125" y="0"/>
                    </a:lnTo>
                    <a:lnTo>
                      <a:pt x="125" y="0"/>
                    </a:lnTo>
                    <a:lnTo>
                      <a:pt x="125" y="0"/>
                    </a:lnTo>
                    <a:lnTo>
                      <a:pt x="125" y="0"/>
                    </a:lnTo>
                    <a:lnTo>
                      <a:pt x="117" y="2"/>
                    </a:lnTo>
                    <a:lnTo>
                      <a:pt x="117" y="2"/>
                    </a:lnTo>
                    <a:lnTo>
                      <a:pt x="113" y="2"/>
                    </a:lnTo>
                    <a:lnTo>
                      <a:pt x="113" y="2"/>
                    </a:lnTo>
                    <a:lnTo>
                      <a:pt x="107" y="3"/>
                    </a:lnTo>
                    <a:lnTo>
                      <a:pt x="107" y="3"/>
                    </a:lnTo>
                    <a:lnTo>
                      <a:pt x="105" y="3"/>
                    </a:lnTo>
                    <a:lnTo>
                      <a:pt x="105" y="3"/>
                    </a:lnTo>
                    <a:lnTo>
                      <a:pt x="98" y="5"/>
                    </a:lnTo>
                    <a:lnTo>
                      <a:pt x="98" y="5"/>
                    </a:lnTo>
                    <a:lnTo>
                      <a:pt x="96" y="6"/>
                    </a:lnTo>
                    <a:lnTo>
                      <a:pt x="96" y="6"/>
                    </a:lnTo>
                    <a:lnTo>
                      <a:pt x="90" y="8"/>
                    </a:lnTo>
                    <a:lnTo>
                      <a:pt x="90" y="8"/>
                    </a:lnTo>
                    <a:lnTo>
                      <a:pt x="86" y="10"/>
                    </a:lnTo>
                    <a:lnTo>
                      <a:pt x="86" y="10"/>
                    </a:lnTo>
                    <a:lnTo>
                      <a:pt x="80" y="13"/>
                    </a:lnTo>
                    <a:lnTo>
                      <a:pt x="80" y="13"/>
                    </a:lnTo>
                    <a:lnTo>
                      <a:pt x="80" y="13"/>
                    </a:lnTo>
                    <a:lnTo>
                      <a:pt x="80" y="13"/>
                    </a:lnTo>
                    <a:lnTo>
                      <a:pt x="72" y="16"/>
                    </a:lnTo>
                    <a:lnTo>
                      <a:pt x="72" y="16"/>
                    </a:lnTo>
                    <a:lnTo>
                      <a:pt x="70" y="18"/>
                    </a:lnTo>
                    <a:lnTo>
                      <a:pt x="70" y="18"/>
                    </a:lnTo>
                    <a:lnTo>
                      <a:pt x="64" y="21"/>
                    </a:lnTo>
                    <a:lnTo>
                      <a:pt x="64" y="21"/>
                    </a:lnTo>
                    <a:lnTo>
                      <a:pt x="62" y="22"/>
                    </a:lnTo>
                    <a:lnTo>
                      <a:pt x="62" y="22"/>
                    </a:lnTo>
                    <a:lnTo>
                      <a:pt x="56" y="27"/>
                    </a:lnTo>
                    <a:lnTo>
                      <a:pt x="56" y="27"/>
                    </a:lnTo>
                    <a:lnTo>
                      <a:pt x="56" y="27"/>
                    </a:lnTo>
                    <a:lnTo>
                      <a:pt x="56" y="27"/>
                    </a:lnTo>
                    <a:lnTo>
                      <a:pt x="46" y="35"/>
                    </a:lnTo>
                    <a:lnTo>
                      <a:pt x="37" y="45"/>
                    </a:lnTo>
                    <a:lnTo>
                      <a:pt x="26" y="57"/>
                    </a:lnTo>
                    <a:lnTo>
                      <a:pt x="26" y="57"/>
                    </a:lnTo>
                    <a:lnTo>
                      <a:pt x="24" y="61"/>
                    </a:lnTo>
                    <a:lnTo>
                      <a:pt x="24" y="61"/>
                    </a:lnTo>
                    <a:lnTo>
                      <a:pt x="24" y="61"/>
                    </a:lnTo>
                    <a:lnTo>
                      <a:pt x="24" y="61"/>
                    </a:lnTo>
                    <a:lnTo>
                      <a:pt x="18" y="72"/>
                    </a:lnTo>
                    <a:lnTo>
                      <a:pt x="18" y="72"/>
                    </a:lnTo>
                    <a:lnTo>
                      <a:pt x="18" y="72"/>
                    </a:lnTo>
                    <a:lnTo>
                      <a:pt x="18" y="72"/>
                    </a:lnTo>
                    <a:lnTo>
                      <a:pt x="11" y="83"/>
                    </a:lnTo>
                    <a:lnTo>
                      <a:pt x="11" y="83"/>
                    </a:lnTo>
                    <a:lnTo>
                      <a:pt x="7" y="102"/>
                    </a:lnTo>
                    <a:lnTo>
                      <a:pt x="3" y="120"/>
                    </a:lnTo>
                    <a:lnTo>
                      <a:pt x="0" y="137"/>
                    </a:lnTo>
                    <a:lnTo>
                      <a:pt x="0" y="258"/>
                    </a:lnTo>
                    <a:lnTo>
                      <a:pt x="0" y="258"/>
                    </a:lnTo>
                    <a:lnTo>
                      <a:pt x="5" y="262"/>
                    </a:lnTo>
                    <a:lnTo>
                      <a:pt x="5" y="262"/>
                    </a:lnTo>
                    <a:lnTo>
                      <a:pt x="11" y="266"/>
                    </a:lnTo>
                    <a:lnTo>
                      <a:pt x="11"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17" name="Freeform 23">
                <a:extLst>
                  <a:ext uri="{FF2B5EF4-FFF2-40B4-BE49-F238E27FC236}">
                    <a16:creationId xmlns:a16="http://schemas.microsoft.com/office/drawing/2014/main" id="{B2A60E7A-07F7-43F2-B968-B461D85A96E7}"/>
                  </a:ext>
                </a:extLst>
              </p:cNvPr>
              <p:cNvSpPr>
                <a:spLocks/>
              </p:cNvSpPr>
              <p:nvPr/>
            </p:nvSpPr>
            <p:spPr bwMode="auto">
              <a:xfrm>
                <a:off x="2882" y="1118"/>
                <a:ext cx="250" cy="252"/>
              </a:xfrm>
              <a:custGeom>
                <a:avLst/>
                <a:gdLst>
                  <a:gd name="T0" fmla="*/ 66 w 501"/>
                  <a:gd name="T1" fmla="*/ 395 h 505"/>
                  <a:gd name="T2" fmla="*/ 66 w 501"/>
                  <a:gd name="T3" fmla="*/ 395 h 505"/>
                  <a:gd name="T4" fmla="*/ 75 w 501"/>
                  <a:gd name="T5" fmla="*/ 403 h 505"/>
                  <a:gd name="T6" fmla="*/ 83 w 501"/>
                  <a:gd name="T7" fmla="*/ 411 h 505"/>
                  <a:gd name="T8" fmla="*/ 83 w 501"/>
                  <a:gd name="T9" fmla="*/ 411 h 505"/>
                  <a:gd name="T10" fmla="*/ 83 w 501"/>
                  <a:gd name="T11" fmla="*/ 411 h 505"/>
                  <a:gd name="T12" fmla="*/ 83 w 501"/>
                  <a:gd name="T13" fmla="*/ 411 h 505"/>
                  <a:gd name="T14" fmla="*/ 83 w 501"/>
                  <a:gd name="T15" fmla="*/ 411 h 505"/>
                  <a:gd name="T16" fmla="*/ 83 w 501"/>
                  <a:gd name="T17" fmla="*/ 411 h 505"/>
                  <a:gd name="T18" fmla="*/ 91 w 501"/>
                  <a:gd name="T19" fmla="*/ 419 h 505"/>
                  <a:gd name="T20" fmla="*/ 99 w 501"/>
                  <a:gd name="T21" fmla="*/ 428 h 505"/>
                  <a:gd name="T22" fmla="*/ 106 w 501"/>
                  <a:gd name="T23" fmla="*/ 440 h 505"/>
                  <a:gd name="T24" fmla="*/ 110 w 501"/>
                  <a:gd name="T25" fmla="*/ 449 h 505"/>
                  <a:gd name="T26" fmla="*/ 110 w 501"/>
                  <a:gd name="T27" fmla="*/ 449 h 505"/>
                  <a:gd name="T28" fmla="*/ 118 w 501"/>
                  <a:gd name="T29" fmla="*/ 465 h 505"/>
                  <a:gd name="T30" fmla="*/ 122 w 501"/>
                  <a:gd name="T31" fmla="*/ 479 h 505"/>
                  <a:gd name="T32" fmla="*/ 123 w 501"/>
                  <a:gd name="T33" fmla="*/ 492 h 505"/>
                  <a:gd name="T34" fmla="*/ 123 w 501"/>
                  <a:gd name="T35" fmla="*/ 505 h 505"/>
                  <a:gd name="T36" fmla="*/ 123 w 501"/>
                  <a:gd name="T37" fmla="*/ 505 h 505"/>
                  <a:gd name="T38" fmla="*/ 123 w 501"/>
                  <a:gd name="T39" fmla="*/ 505 h 505"/>
                  <a:gd name="T40" fmla="*/ 315 w 501"/>
                  <a:gd name="T41" fmla="*/ 314 h 505"/>
                  <a:gd name="T42" fmla="*/ 315 w 501"/>
                  <a:gd name="T43" fmla="*/ 314 h 505"/>
                  <a:gd name="T44" fmla="*/ 326 w 501"/>
                  <a:gd name="T45" fmla="*/ 302 h 505"/>
                  <a:gd name="T46" fmla="*/ 334 w 501"/>
                  <a:gd name="T47" fmla="*/ 288 h 505"/>
                  <a:gd name="T48" fmla="*/ 338 w 501"/>
                  <a:gd name="T49" fmla="*/ 274 h 505"/>
                  <a:gd name="T50" fmla="*/ 342 w 501"/>
                  <a:gd name="T51" fmla="*/ 259 h 505"/>
                  <a:gd name="T52" fmla="*/ 342 w 501"/>
                  <a:gd name="T53" fmla="*/ 243 h 505"/>
                  <a:gd name="T54" fmla="*/ 340 w 501"/>
                  <a:gd name="T55" fmla="*/ 229 h 505"/>
                  <a:gd name="T56" fmla="*/ 335 w 501"/>
                  <a:gd name="T57" fmla="*/ 215 h 505"/>
                  <a:gd name="T58" fmla="*/ 327 w 501"/>
                  <a:gd name="T59" fmla="*/ 200 h 505"/>
                  <a:gd name="T60" fmla="*/ 495 w 501"/>
                  <a:gd name="T61" fmla="*/ 33 h 505"/>
                  <a:gd name="T62" fmla="*/ 495 w 501"/>
                  <a:gd name="T63" fmla="*/ 33 h 505"/>
                  <a:gd name="T64" fmla="*/ 499 w 501"/>
                  <a:gd name="T65" fmla="*/ 27 h 505"/>
                  <a:gd name="T66" fmla="*/ 501 w 501"/>
                  <a:gd name="T67" fmla="*/ 19 h 505"/>
                  <a:gd name="T68" fmla="*/ 499 w 501"/>
                  <a:gd name="T69" fmla="*/ 12 h 505"/>
                  <a:gd name="T70" fmla="*/ 495 w 501"/>
                  <a:gd name="T71" fmla="*/ 4 h 505"/>
                  <a:gd name="T72" fmla="*/ 495 w 501"/>
                  <a:gd name="T73" fmla="*/ 4 h 505"/>
                  <a:gd name="T74" fmla="*/ 488 w 501"/>
                  <a:gd name="T75" fmla="*/ 1 h 505"/>
                  <a:gd name="T76" fmla="*/ 480 w 501"/>
                  <a:gd name="T77" fmla="*/ 0 h 505"/>
                  <a:gd name="T78" fmla="*/ 472 w 501"/>
                  <a:gd name="T79" fmla="*/ 1 h 505"/>
                  <a:gd name="T80" fmla="*/ 466 w 501"/>
                  <a:gd name="T81" fmla="*/ 4 h 505"/>
                  <a:gd name="T82" fmla="*/ 299 w 501"/>
                  <a:gd name="T83" fmla="*/ 172 h 505"/>
                  <a:gd name="T84" fmla="*/ 299 w 501"/>
                  <a:gd name="T85" fmla="*/ 172 h 505"/>
                  <a:gd name="T86" fmla="*/ 286 w 501"/>
                  <a:gd name="T87" fmla="*/ 165 h 505"/>
                  <a:gd name="T88" fmla="*/ 271 w 501"/>
                  <a:gd name="T89" fmla="*/ 161 h 505"/>
                  <a:gd name="T90" fmla="*/ 256 w 501"/>
                  <a:gd name="T91" fmla="*/ 159 h 505"/>
                  <a:gd name="T92" fmla="*/ 241 w 501"/>
                  <a:gd name="T93" fmla="*/ 159 h 505"/>
                  <a:gd name="T94" fmla="*/ 227 w 501"/>
                  <a:gd name="T95" fmla="*/ 162 h 505"/>
                  <a:gd name="T96" fmla="*/ 212 w 501"/>
                  <a:gd name="T97" fmla="*/ 167 h 505"/>
                  <a:gd name="T98" fmla="*/ 198 w 501"/>
                  <a:gd name="T99" fmla="*/ 175 h 505"/>
                  <a:gd name="T100" fmla="*/ 185 w 501"/>
                  <a:gd name="T101" fmla="*/ 184 h 505"/>
                  <a:gd name="T102" fmla="*/ 0 w 501"/>
                  <a:gd name="T103" fmla="*/ 371 h 505"/>
                  <a:gd name="T104" fmla="*/ 0 w 501"/>
                  <a:gd name="T105" fmla="*/ 371 h 505"/>
                  <a:gd name="T106" fmla="*/ 2 w 501"/>
                  <a:gd name="T107" fmla="*/ 371 h 505"/>
                  <a:gd name="T108" fmla="*/ 2 w 501"/>
                  <a:gd name="T109" fmla="*/ 371 h 505"/>
                  <a:gd name="T110" fmla="*/ 20 w 501"/>
                  <a:gd name="T111" fmla="*/ 374 h 505"/>
                  <a:gd name="T112" fmla="*/ 35 w 501"/>
                  <a:gd name="T113" fmla="*/ 379 h 505"/>
                  <a:gd name="T114" fmla="*/ 51 w 501"/>
                  <a:gd name="T115" fmla="*/ 387 h 505"/>
                  <a:gd name="T116" fmla="*/ 66 w 501"/>
                  <a:gd name="T117" fmla="*/ 395 h 505"/>
                  <a:gd name="T118" fmla="*/ 66 w 501"/>
                  <a:gd name="T119" fmla="*/ 39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1" h="505">
                    <a:moveTo>
                      <a:pt x="66" y="395"/>
                    </a:moveTo>
                    <a:lnTo>
                      <a:pt x="66" y="395"/>
                    </a:lnTo>
                    <a:lnTo>
                      <a:pt x="75" y="403"/>
                    </a:lnTo>
                    <a:lnTo>
                      <a:pt x="83" y="411"/>
                    </a:lnTo>
                    <a:lnTo>
                      <a:pt x="83" y="411"/>
                    </a:lnTo>
                    <a:lnTo>
                      <a:pt x="83" y="411"/>
                    </a:lnTo>
                    <a:lnTo>
                      <a:pt x="83" y="411"/>
                    </a:lnTo>
                    <a:lnTo>
                      <a:pt x="83" y="411"/>
                    </a:lnTo>
                    <a:lnTo>
                      <a:pt x="83" y="411"/>
                    </a:lnTo>
                    <a:lnTo>
                      <a:pt x="91" y="419"/>
                    </a:lnTo>
                    <a:lnTo>
                      <a:pt x="99" y="428"/>
                    </a:lnTo>
                    <a:lnTo>
                      <a:pt x="106" y="440"/>
                    </a:lnTo>
                    <a:lnTo>
                      <a:pt x="110" y="449"/>
                    </a:lnTo>
                    <a:lnTo>
                      <a:pt x="110" y="449"/>
                    </a:lnTo>
                    <a:lnTo>
                      <a:pt x="118" y="465"/>
                    </a:lnTo>
                    <a:lnTo>
                      <a:pt x="122" y="479"/>
                    </a:lnTo>
                    <a:lnTo>
                      <a:pt x="123" y="492"/>
                    </a:lnTo>
                    <a:lnTo>
                      <a:pt x="123" y="505"/>
                    </a:lnTo>
                    <a:lnTo>
                      <a:pt x="123" y="505"/>
                    </a:lnTo>
                    <a:lnTo>
                      <a:pt x="123" y="505"/>
                    </a:lnTo>
                    <a:lnTo>
                      <a:pt x="315" y="314"/>
                    </a:lnTo>
                    <a:lnTo>
                      <a:pt x="315" y="314"/>
                    </a:lnTo>
                    <a:lnTo>
                      <a:pt x="326" y="302"/>
                    </a:lnTo>
                    <a:lnTo>
                      <a:pt x="334" y="288"/>
                    </a:lnTo>
                    <a:lnTo>
                      <a:pt x="338" y="274"/>
                    </a:lnTo>
                    <a:lnTo>
                      <a:pt x="342" y="259"/>
                    </a:lnTo>
                    <a:lnTo>
                      <a:pt x="342" y="243"/>
                    </a:lnTo>
                    <a:lnTo>
                      <a:pt x="340" y="229"/>
                    </a:lnTo>
                    <a:lnTo>
                      <a:pt x="335" y="215"/>
                    </a:lnTo>
                    <a:lnTo>
                      <a:pt x="327" y="200"/>
                    </a:lnTo>
                    <a:lnTo>
                      <a:pt x="495" y="33"/>
                    </a:lnTo>
                    <a:lnTo>
                      <a:pt x="495" y="33"/>
                    </a:lnTo>
                    <a:lnTo>
                      <a:pt x="499" y="27"/>
                    </a:lnTo>
                    <a:lnTo>
                      <a:pt x="501" y="19"/>
                    </a:lnTo>
                    <a:lnTo>
                      <a:pt x="499" y="12"/>
                    </a:lnTo>
                    <a:lnTo>
                      <a:pt x="495" y="4"/>
                    </a:lnTo>
                    <a:lnTo>
                      <a:pt x="495" y="4"/>
                    </a:lnTo>
                    <a:lnTo>
                      <a:pt x="488" y="1"/>
                    </a:lnTo>
                    <a:lnTo>
                      <a:pt x="480" y="0"/>
                    </a:lnTo>
                    <a:lnTo>
                      <a:pt x="472" y="1"/>
                    </a:lnTo>
                    <a:lnTo>
                      <a:pt x="466" y="4"/>
                    </a:lnTo>
                    <a:lnTo>
                      <a:pt x="299" y="172"/>
                    </a:lnTo>
                    <a:lnTo>
                      <a:pt x="299" y="172"/>
                    </a:lnTo>
                    <a:lnTo>
                      <a:pt x="286" y="165"/>
                    </a:lnTo>
                    <a:lnTo>
                      <a:pt x="271" y="161"/>
                    </a:lnTo>
                    <a:lnTo>
                      <a:pt x="256" y="159"/>
                    </a:lnTo>
                    <a:lnTo>
                      <a:pt x="241" y="159"/>
                    </a:lnTo>
                    <a:lnTo>
                      <a:pt x="227" y="162"/>
                    </a:lnTo>
                    <a:lnTo>
                      <a:pt x="212" y="167"/>
                    </a:lnTo>
                    <a:lnTo>
                      <a:pt x="198" y="175"/>
                    </a:lnTo>
                    <a:lnTo>
                      <a:pt x="185" y="184"/>
                    </a:lnTo>
                    <a:lnTo>
                      <a:pt x="0" y="371"/>
                    </a:lnTo>
                    <a:lnTo>
                      <a:pt x="0" y="371"/>
                    </a:lnTo>
                    <a:lnTo>
                      <a:pt x="2" y="371"/>
                    </a:lnTo>
                    <a:lnTo>
                      <a:pt x="2" y="371"/>
                    </a:lnTo>
                    <a:lnTo>
                      <a:pt x="20" y="374"/>
                    </a:lnTo>
                    <a:lnTo>
                      <a:pt x="35" y="379"/>
                    </a:lnTo>
                    <a:lnTo>
                      <a:pt x="51" y="387"/>
                    </a:lnTo>
                    <a:lnTo>
                      <a:pt x="66" y="395"/>
                    </a:lnTo>
                    <a:lnTo>
                      <a:pt x="66" y="3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19" name="Freeform 26">
                <a:extLst>
                  <a:ext uri="{FF2B5EF4-FFF2-40B4-BE49-F238E27FC236}">
                    <a16:creationId xmlns:a16="http://schemas.microsoft.com/office/drawing/2014/main" id="{D080F6FD-90B4-4669-861A-B22B23D8F4B0}"/>
                  </a:ext>
                </a:extLst>
              </p:cNvPr>
              <p:cNvSpPr>
                <a:spLocks/>
              </p:cNvSpPr>
              <p:nvPr/>
            </p:nvSpPr>
            <p:spPr bwMode="auto">
              <a:xfrm>
                <a:off x="2726" y="1089"/>
                <a:ext cx="165" cy="164"/>
              </a:xfrm>
              <a:custGeom>
                <a:avLst/>
                <a:gdLst>
                  <a:gd name="T0" fmla="*/ 0 w 331"/>
                  <a:gd name="T1" fmla="*/ 164 h 329"/>
                  <a:gd name="T2" fmla="*/ 4 w 331"/>
                  <a:gd name="T3" fmla="*/ 131 h 329"/>
                  <a:gd name="T4" fmla="*/ 13 w 331"/>
                  <a:gd name="T5" fmla="*/ 101 h 329"/>
                  <a:gd name="T6" fmla="*/ 29 w 331"/>
                  <a:gd name="T7" fmla="*/ 72 h 329"/>
                  <a:gd name="T8" fmla="*/ 50 w 331"/>
                  <a:gd name="T9" fmla="*/ 48 h 329"/>
                  <a:gd name="T10" fmla="*/ 74 w 331"/>
                  <a:gd name="T11" fmla="*/ 27 h 329"/>
                  <a:gd name="T12" fmla="*/ 101 w 331"/>
                  <a:gd name="T13" fmla="*/ 13 h 329"/>
                  <a:gd name="T14" fmla="*/ 133 w 331"/>
                  <a:gd name="T15" fmla="*/ 3 h 329"/>
                  <a:gd name="T16" fmla="*/ 165 w 331"/>
                  <a:gd name="T17" fmla="*/ 0 h 329"/>
                  <a:gd name="T18" fmla="*/ 182 w 331"/>
                  <a:gd name="T19" fmla="*/ 0 h 329"/>
                  <a:gd name="T20" fmla="*/ 214 w 331"/>
                  <a:gd name="T21" fmla="*/ 6 h 329"/>
                  <a:gd name="T22" fmla="*/ 244 w 331"/>
                  <a:gd name="T23" fmla="*/ 19 h 329"/>
                  <a:gd name="T24" fmla="*/ 270 w 331"/>
                  <a:gd name="T25" fmla="*/ 37 h 329"/>
                  <a:gd name="T26" fmla="*/ 292 w 331"/>
                  <a:gd name="T27" fmla="*/ 59 h 329"/>
                  <a:gd name="T28" fmla="*/ 310 w 331"/>
                  <a:gd name="T29" fmla="*/ 86 h 329"/>
                  <a:gd name="T30" fmla="*/ 323 w 331"/>
                  <a:gd name="T31" fmla="*/ 115 h 329"/>
                  <a:gd name="T32" fmla="*/ 329 w 331"/>
                  <a:gd name="T33" fmla="*/ 147 h 329"/>
                  <a:gd name="T34" fmla="*/ 331 w 331"/>
                  <a:gd name="T35" fmla="*/ 164 h 329"/>
                  <a:gd name="T36" fmla="*/ 326 w 331"/>
                  <a:gd name="T37" fmla="*/ 198 h 329"/>
                  <a:gd name="T38" fmla="*/ 316 w 331"/>
                  <a:gd name="T39" fmla="*/ 228 h 329"/>
                  <a:gd name="T40" fmla="*/ 302 w 331"/>
                  <a:gd name="T41" fmla="*/ 257 h 329"/>
                  <a:gd name="T42" fmla="*/ 281 w 331"/>
                  <a:gd name="T43" fmla="*/ 281 h 329"/>
                  <a:gd name="T44" fmla="*/ 257 w 331"/>
                  <a:gd name="T45" fmla="*/ 301 h 329"/>
                  <a:gd name="T46" fmla="*/ 230 w 331"/>
                  <a:gd name="T47" fmla="*/ 316 h 329"/>
                  <a:gd name="T48" fmla="*/ 198 w 331"/>
                  <a:gd name="T49" fmla="*/ 325 h 329"/>
                  <a:gd name="T50" fmla="*/ 165 w 331"/>
                  <a:gd name="T51" fmla="*/ 329 h 329"/>
                  <a:gd name="T52" fmla="*/ 149 w 331"/>
                  <a:gd name="T53" fmla="*/ 329 h 329"/>
                  <a:gd name="T54" fmla="*/ 117 w 331"/>
                  <a:gd name="T55" fmla="*/ 321 h 329"/>
                  <a:gd name="T56" fmla="*/ 87 w 331"/>
                  <a:gd name="T57" fmla="*/ 309 h 329"/>
                  <a:gd name="T58" fmla="*/ 61 w 331"/>
                  <a:gd name="T59" fmla="*/ 292 h 329"/>
                  <a:gd name="T60" fmla="*/ 39 w 331"/>
                  <a:gd name="T61" fmla="*/ 270 h 329"/>
                  <a:gd name="T62" fmla="*/ 21 w 331"/>
                  <a:gd name="T63" fmla="*/ 242 h 329"/>
                  <a:gd name="T64" fmla="*/ 8 w 331"/>
                  <a:gd name="T65" fmla="*/ 214 h 329"/>
                  <a:gd name="T66" fmla="*/ 2 w 331"/>
                  <a:gd name="T67" fmla="*/ 182 h 329"/>
                  <a:gd name="T68" fmla="*/ 0 w 331"/>
                  <a:gd name="T69" fmla="*/ 164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1" h="329">
                    <a:moveTo>
                      <a:pt x="0" y="164"/>
                    </a:moveTo>
                    <a:lnTo>
                      <a:pt x="0" y="164"/>
                    </a:lnTo>
                    <a:lnTo>
                      <a:pt x="2" y="147"/>
                    </a:lnTo>
                    <a:lnTo>
                      <a:pt x="4" y="131"/>
                    </a:lnTo>
                    <a:lnTo>
                      <a:pt x="8" y="115"/>
                    </a:lnTo>
                    <a:lnTo>
                      <a:pt x="13" y="101"/>
                    </a:lnTo>
                    <a:lnTo>
                      <a:pt x="21" y="86"/>
                    </a:lnTo>
                    <a:lnTo>
                      <a:pt x="29" y="72"/>
                    </a:lnTo>
                    <a:lnTo>
                      <a:pt x="39" y="59"/>
                    </a:lnTo>
                    <a:lnTo>
                      <a:pt x="50" y="48"/>
                    </a:lnTo>
                    <a:lnTo>
                      <a:pt x="61" y="37"/>
                    </a:lnTo>
                    <a:lnTo>
                      <a:pt x="74" y="27"/>
                    </a:lnTo>
                    <a:lnTo>
                      <a:pt x="87" y="19"/>
                    </a:lnTo>
                    <a:lnTo>
                      <a:pt x="101" y="13"/>
                    </a:lnTo>
                    <a:lnTo>
                      <a:pt x="117" y="6"/>
                    </a:lnTo>
                    <a:lnTo>
                      <a:pt x="133" y="3"/>
                    </a:lnTo>
                    <a:lnTo>
                      <a:pt x="149" y="0"/>
                    </a:lnTo>
                    <a:lnTo>
                      <a:pt x="165" y="0"/>
                    </a:lnTo>
                    <a:lnTo>
                      <a:pt x="165" y="0"/>
                    </a:lnTo>
                    <a:lnTo>
                      <a:pt x="182" y="0"/>
                    </a:lnTo>
                    <a:lnTo>
                      <a:pt x="198" y="3"/>
                    </a:lnTo>
                    <a:lnTo>
                      <a:pt x="214" y="6"/>
                    </a:lnTo>
                    <a:lnTo>
                      <a:pt x="230" y="13"/>
                    </a:lnTo>
                    <a:lnTo>
                      <a:pt x="244" y="19"/>
                    </a:lnTo>
                    <a:lnTo>
                      <a:pt x="257" y="27"/>
                    </a:lnTo>
                    <a:lnTo>
                      <a:pt x="270" y="37"/>
                    </a:lnTo>
                    <a:lnTo>
                      <a:pt x="281" y="48"/>
                    </a:lnTo>
                    <a:lnTo>
                      <a:pt x="292" y="59"/>
                    </a:lnTo>
                    <a:lnTo>
                      <a:pt x="302" y="72"/>
                    </a:lnTo>
                    <a:lnTo>
                      <a:pt x="310" y="86"/>
                    </a:lnTo>
                    <a:lnTo>
                      <a:pt x="316" y="101"/>
                    </a:lnTo>
                    <a:lnTo>
                      <a:pt x="323" y="115"/>
                    </a:lnTo>
                    <a:lnTo>
                      <a:pt x="326" y="131"/>
                    </a:lnTo>
                    <a:lnTo>
                      <a:pt x="329" y="147"/>
                    </a:lnTo>
                    <a:lnTo>
                      <a:pt x="331" y="164"/>
                    </a:lnTo>
                    <a:lnTo>
                      <a:pt x="331" y="164"/>
                    </a:lnTo>
                    <a:lnTo>
                      <a:pt x="329" y="182"/>
                    </a:lnTo>
                    <a:lnTo>
                      <a:pt x="326" y="198"/>
                    </a:lnTo>
                    <a:lnTo>
                      <a:pt x="323" y="214"/>
                    </a:lnTo>
                    <a:lnTo>
                      <a:pt x="316" y="228"/>
                    </a:lnTo>
                    <a:lnTo>
                      <a:pt x="310" y="242"/>
                    </a:lnTo>
                    <a:lnTo>
                      <a:pt x="302" y="257"/>
                    </a:lnTo>
                    <a:lnTo>
                      <a:pt x="292" y="270"/>
                    </a:lnTo>
                    <a:lnTo>
                      <a:pt x="281" y="281"/>
                    </a:lnTo>
                    <a:lnTo>
                      <a:pt x="270" y="292"/>
                    </a:lnTo>
                    <a:lnTo>
                      <a:pt x="257" y="301"/>
                    </a:lnTo>
                    <a:lnTo>
                      <a:pt x="244" y="309"/>
                    </a:lnTo>
                    <a:lnTo>
                      <a:pt x="230" y="316"/>
                    </a:lnTo>
                    <a:lnTo>
                      <a:pt x="214" y="321"/>
                    </a:lnTo>
                    <a:lnTo>
                      <a:pt x="198" y="325"/>
                    </a:lnTo>
                    <a:lnTo>
                      <a:pt x="182" y="329"/>
                    </a:lnTo>
                    <a:lnTo>
                      <a:pt x="165" y="329"/>
                    </a:lnTo>
                    <a:lnTo>
                      <a:pt x="165" y="329"/>
                    </a:lnTo>
                    <a:lnTo>
                      <a:pt x="149" y="329"/>
                    </a:lnTo>
                    <a:lnTo>
                      <a:pt x="133" y="325"/>
                    </a:lnTo>
                    <a:lnTo>
                      <a:pt x="117" y="321"/>
                    </a:lnTo>
                    <a:lnTo>
                      <a:pt x="101" y="316"/>
                    </a:lnTo>
                    <a:lnTo>
                      <a:pt x="87" y="309"/>
                    </a:lnTo>
                    <a:lnTo>
                      <a:pt x="74" y="301"/>
                    </a:lnTo>
                    <a:lnTo>
                      <a:pt x="61" y="292"/>
                    </a:lnTo>
                    <a:lnTo>
                      <a:pt x="50" y="281"/>
                    </a:lnTo>
                    <a:lnTo>
                      <a:pt x="39" y="270"/>
                    </a:lnTo>
                    <a:lnTo>
                      <a:pt x="29" y="257"/>
                    </a:lnTo>
                    <a:lnTo>
                      <a:pt x="21" y="242"/>
                    </a:lnTo>
                    <a:lnTo>
                      <a:pt x="13" y="228"/>
                    </a:lnTo>
                    <a:lnTo>
                      <a:pt x="8" y="214"/>
                    </a:lnTo>
                    <a:lnTo>
                      <a:pt x="4" y="198"/>
                    </a:lnTo>
                    <a:lnTo>
                      <a:pt x="2" y="182"/>
                    </a:lnTo>
                    <a:lnTo>
                      <a:pt x="0" y="164"/>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20" name="Freeform 27">
                <a:extLst>
                  <a:ext uri="{FF2B5EF4-FFF2-40B4-BE49-F238E27FC236}">
                    <a16:creationId xmlns:a16="http://schemas.microsoft.com/office/drawing/2014/main" id="{EBA16EED-2F5F-448A-A308-5AFDFBDF1A03}"/>
                  </a:ext>
                </a:extLst>
              </p:cNvPr>
              <p:cNvSpPr>
                <a:spLocks/>
              </p:cNvSpPr>
              <p:nvPr/>
            </p:nvSpPr>
            <p:spPr bwMode="auto">
              <a:xfrm>
                <a:off x="2825" y="1304"/>
                <a:ext cx="119" cy="121"/>
              </a:xfrm>
              <a:custGeom>
                <a:avLst/>
                <a:gdLst>
                  <a:gd name="T0" fmla="*/ 113 w 238"/>
                  <a:gd name="T1" fmla="*/ 0 h 242"/>
                  <a:gd name="T2" fmla="*/ 23 w 238"/>
                  <a:gd name="T3" fmla="*/ 89 h 242"/>
                  <a:gd name="T4" fmla="*/ 23 w 238"/>
                  <a:gd name="T5" fmla="*/ 89 h 242"/>
                  <a:gd name="T6" fmla="*/ 19 w 238"/>
                  <a:gd name="T7" fmla="*/ 94 h 242"/>
                  <a:gd name="T8" fmla="*/ 11 w 238"/>
                  <a:gd name="T9" fmla="*/ 107 h 242"/>
                  <a:gd name="T10" fmla="*/ 7 w 238"/>
                  <a:gd name="T11" fmla="*/ 115 h 242"/>
                  <a:gd name="T12" fmla="*/ 3 w 238"/>
                  <a:gd name="T13" fmla="*/ 126 h 242"/>
                  <a:gd name="T14" fmla="*/ 0 w 238"/>
                  <a:gd name="T15" fmla="*/ 137 h 242"/>
                  <a:gd name="T16" fmla="*/ 0 w 238"/>
                  <a:gd name="T17" fmla="*/ 150 h 242"/>
                  <a:gd name="T18" fmla="*/ 0 w 238"/>
                  <a:gd name="T19" fmla="*/ 150 h 242"/>
                  <a:gd name="T20" fmla="*/ 0 w 238"/>
                  <a:gd name="T21" fmla="*/ 163 h 242"/>
                  <a:gd name="T22" fmla="*/ 2 w 238"/>
                  <a:gd name="T23" fmla="*/ 175 h 242"/>
                  <a:gd name="T24" fmla="*/ 5 w 238"/>
                  <a:gd name="T25" fmla="*/ 185 h 242"/>
                  <a:gd name="T26" fmla="*/ 10 w 238"/>
                  <a:gd name="T27" fmla="*/ 193 h 242"/>
                  <a:gd name="T28" fmla="*/ 16 w 238"/>
                  <a:gd name="T29" fmla="*/ 204 h 242"/>
                  <a:gd name="T30" fmla="*/ 19 w 238"/>
                  <a:gd name="T31" fmla="*/ 207 h 242"/>
                  <a:gd name="T32" fmla="*/ 19 w 238"/>
                  <a:gd name="T33" fmla="*/ 207 h 242"/>
                  <a:gd name="T34" fmla="*/ 21 w 238"/>
                  <a:gd name="T35" fmla="*/ 212 h 242"/>
                  <a:gd name="T36" fmla="*/ 32 w 238"/>
                  <a:gd name="T37" fmla="*/ 222 h 242"/>
                  <a:gd name="T38" fmla="*/ 38 w 238"/>
                  <a:gd name="T39" fmla="*/ 226 h 242"/>
                  <a:gd name="T40" fmla="*/ 48 w 238"/>
                  <a:gd name="T41" fmla="*/ 231 h 242"/>
                  <a:gd name="T42" fmla="*/ 59 w 238"/>
                  <a:gd name="T43" fmla="*/ 238 h 242"/>
                  <a:gd name="T44" fmla="*/ 72 w 238"/>
                  <a:gd name="T45" fmla="*/ 241 h 242"/>
                  <a:gd name="T46" fmla="*/ 72 w 238"/>
                  <a:gd name="T47" fmla="*/ 241 h 242"/>
                  <a:gd name="T48" fmla="*/ 83 w 238"/>
                  <a:gd name="T49" fmla="*/ 242 h 242"/>
                  <a:gd name="T50" fmla="*/ 93 w 238"/>
                  <a:gd name="T51" fmla="*/ 242 h 242"/>
                  <a:gd name="T52" fmla="*/ 102 w 238"/>
                  <a:gd name="T53" fmla="*/ 242 h 242"/>
                  <a:gd name="T54" fmla="*/ 110 w 238"/>
                  <a:gd name="T55" fmla="*/ 241 h 242"/>
                  <a:gd name="T56" fmla="*/ 121 w 238"/>
                  <a:gd name="T57" fmla="*/ 238 h 242"/>
                  <a:gd name="T58" fmla="*/ 126 w 238"/>
                  <a:gd name="T59" fmla="*/ 236 h 242"/>
                  <a:gd name="T60" fmla="*/ 126 w 238"/>
                  <a:gd name="T61" fmla="*/ 236 h 242"/>
                  <a:gd name="T62" fmla="*/ 136 w 238"/>
                  <a:gd name="T63" fmla="*/ 230 h 242"/>
                  <a:gd name="T64" fmla="*/ 145 w 238"/>
                  <a:gd name="T65" fmla="*/ 223 h 242"/>
                  <a:gd name="T66" fmla="*/ 155 w 238"/>
                  <a:gd name="T67" fmla="*/ 215 h 242"/>
                  <a:gd name="T68" fmla="*/ 155 w 238"/>
                  <a:gd name="T69" fmla="*/ 215 h 242"/>
                  <a:gd name="T70" fmla="*/ 236 w 238"/>
                  <a:gd name="T71" fmla="*/ 134 h 242"/>
                  <a:gd name="T72" fmla="*/ 236 w 238"/>
                  <a:gd name="T73" fmla="*/ 134 h 242"/>
                  <a:gd name="T74" fmla="*/ 238 w 238"/>
                  <a:gd name="T75" fmla="*/ 129 h 242"/>
                  <a:gd name="T76" fmla="*/ 236 w 238"/>
                  <a:gd name="T77" fmla="*/ 116 h 242"/>
                  <a:gd name="T78" fmla="*/ 235 w 238"/>
                  <a:gd name="T79" fmla="*/ 107 h 242"/>
                  <a:gd name="T80" fmla="*/ 231 w 238"/>
                  <a:gd name="T81" fmla="*/ 96 h 242"/>
                  <a:gd name="T82" fmla="*/ 227 w 238"/>
                  <a:gd name="T83" fmla="*/ 83 h 242"/>
                  <a:gd name="T84" fmla="*/ 220 w 238"/>
                  <a:gd name="T85" fmla="*/ 70 h 242"/>
                  <a:gd name="T86" fmla="*/ 220 w 238"/>
                  <a:gd name="T87" fmla="*/ 70 h 242"/>
                  <a:gd name="T88" fmla="*/ 206 w 238"/>
                  <a:gd name="T89" fmla="*/ 51 h 242"/>
                  <a:gd name="T90" fmla="*/ 195 w 238"/>
                  <a:gd name="T91" fmla="*/ 37 h 242"/>
                  <a:gd name="T92" fmla="*/ 185 w 238"/>
                  <a:gd name="T93" fmla="*/ 29 h 242"/>
                  <a:gd name="T94" fmla="*/ 182 w 238"/>
                  <a:gd name="T95" fmla="*/ 27 h 242"/>
                  <a:gd name="T96" fmla="*/ 182 w 238"/>
                  <a:gd name="T97" fmla="*/ 27 h 242"/>
                  <a:gd name="T98" fmla="*/ 169 w 238"/>
                  <a:gd name="T99" fmla="*/ 19 h 242"/>
                  <a:gd name="T100" fmla="*/ 158 w 238"/>
                  <a:gd name="T101" fmla="*/ 11 h 242"/>
                  <a:gd name="T102" fmla="*/ 144 w 238"/>
                  <a:gd name="T103" fmla="*/ 6 h 242"/>
                  <a:gd name="T104" fmla="*/ 144 w 238"/>
                  <a:gd name="T105" fmla="*/ 6 h 242"/>
                  <a:gd name="T106" fmla="*/ 121 w 238"/>
                  <a:gd name="T107" fmla="*/ 2 h 242"/>
                  <a:gd name="T108" fmla="*/ 113 w 238"/>
                  <a:gd name="T109" fmla="*/ 0 h 242"/>
                  <a:gd name="T110" fmla="*/ 113 w 238"/>
                  <a:gd name="T111"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8" h="242">
                    <a:moveTo>
                      <a:pt x="113" y="0"/>
                    </a:moveTo>
                    <a:lnTo>
                      <a:pt x="23" y="89"/>
                    </a:lnTo>
                    <a:lnTo>
                      <a:pt x="23" y="89"/>
                    </a:lnTo>
                    <a:lnTo>
                      <a:pt x="19" y="94"/>
                    </a:lnTo>
                    <a:lnTo>
                      <a:pt x="11" y="107"/>
                    </a:lnTo>
                    <a:lnTo>
                      <a:pt x="7" y="115"/>
                    </a:lnTo>
                    <a:lnTo>
                      <a:pt x="3" y="126"/>
                    </a:lnTo>
                    <a:lnTo>
                      <a:pt x="0" y="137"/>
                    </a:lnTo>
                    <a:lnTo>
                      <a:pt x="0" y="150"/>
                    </a:lnTo>
                    <a:lnTo>
                      <a:pt x="0" y="150"/>
                    </a:lnTo>
                    <a:lnTo>
                      <a:pt x="0" y="163"/>
                    </a:lnTo>
                    <a:lnTo>
                      <a:pt x="2" y="175"/>
                    </a:lnTo>
                    <a:lnTo>
                      <a:pt x="5" y="185"/>
                    </a:lnTo>
                    <a:lnTo>
                      <a:pt x="10" y="193"/>
                    </a:lnTo>
                    <a:lnTo>
                      <a:pt x="16" y="204"/>
                    </a:lnTo>
                    <a:lnTo>
                      <a:pt x="19" y="207"/>
                    </a:lnTo>
                    <a:lnTo>
                      <a:pt x="19" y="207"/>
                    </a:lnTo>
                    <a:lnTo>
                      <a:pt x="21" y="212"/>
                    </a:lnTo>
                    <a:lnTo>
                      <a:pt x="32" y="222"/>
                    </a:lnTo>
                    <a:lnTo>
                      <a:pt x="38" y="226"/>
                    </a:lnTo>
                    <a:lnTo>
                      <a:pt x="48" y="231"/>
                    </a:lnTo>
                    <a:lnTo>
                      <a:pt x="59" y="238"/>
                    </a:lnTo>
                    <a:lnTo>
                      <a:pt x="72" y="241"/>
                    </a:lnTo>
                    <a:lnTo>
                      <a:pt x="72" y="241"/>
                    </a:lnTo>
                    <a:lnTo>
                      <a:pt x="83" y="242"/>
                    </a:lnTo>
                    <a:lnTo>
                      <a:pt x="93" y="242"/>
                    </a:lnTo>
                    <a:lnTo>
                      <a:pt x="102" y="242"/>
                    </a:lnTo>
                    <a:lnTo>
                      <a:pt x="110" y="241"/>
                    </a:lnTo>
                    <a:lnTo>
                      <a:pt x="121" y="238"/>
                    </a:lnTo>
                    <a:lnTo>
                      <a:pt x="126" y="236"/>
                    </a:lnTo>
                    <a:lnTo>
                      <a:pt x="126" y="236"/>
                    </a:lnTo>
                    <a:lnTo>
                      <a:pt x="136" y="230"/>
                    </a:lnTo>
                    <a:lnTo>
                      <a:pt x="145" y="223"/>
                    </a:lnTo>
                    <a:lnTo>
                      <a:pt x="155" y="215"/>
                    </a:lnTo>
                    <a:lnTo>
                      <a:pt x="155" y="215"/>
                    </a:lnTo>
                    <a:lnTo>
                      <a:pt x="236" y="134"/>
                    </a:lnTo>
                    <a:lnTo>
                      <a:pt x="236" y="134"/>
                    </a:lnTo>
                    <a:lnTo>
                      <a:pt x="238" y="129"/>
                    </a:lnTo>
                    <a:lnTo>
                      <a:pt x="236" y="116"/>
                    </a:lnTo>
                    <a:lnTo>
                      <a:pt x="235" y="107"/>
                    </a:lnTo>
                    <a:lnTo>
                      <a:pt x="231" y="96"/>
                    </a:lnTo>
                    <a:lnTo>
                      <a:pt x="227" y="83"/>
                    </a:lnTo>
                    <a:lnTo>
                      <a:pt x="220" y="70"/>
                    </a:lnTo>
                    <a:lnTo>
                      <a:pt x="220" y="70"/>
                    </a:lnTo>
                    <a:lnTo>
                      <a:pt x="206" y="51"/>
                    </a:lnTo>
                    <a:lnTo>
                      <a:pt x="195" y="37"/>
                    </a:lnTo>
                    <a:lnTo>
                      <a:pt x="185" y="29"/>
                    </a:lnTo>
                    <a:lnTo>
                      <a:pt x="182" y="27"/>
                    </a:lnTo>
                    <a:lnTo>
                      <a:pt x="182" y="27"/>
                    </a:lnTo>
                    <a:lnTo>
                      <a:pt x="169" y="19"/>
                    </a:lnTo>
                    <a:lnTo>
                      <a:pt x="158" y="11"/>
                    </a:lnTo>
                    <a:lnTo>
                      <a:pt x="144" y="6"/>
                    </a:lnTo>
                    <a:lnTo>
                      <a:pt x="144" y="6"/>
                    </a:lnTo>
                    <a:lnTo>
                      <a:pt x="121" y="2"/>
                    </a:lnTo>
                    <a:lnTo>
                      <a:pt x="113" y="0"/>
                    </a:lnTo>
                    <a:lnTo>
                      <a:pt x="113" y="0"/>
                    </a:lnTo>
                    <a:close/>
                  </a:path>
                </a:pathLst>
              </a:custGeom>
              <a:grpFill/>
              <a:ln w="952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grpSp>
      </p:grpSp>
      <p:grpSp>
        <p:nvGrpSpPr>
          <p:cNvPr id="21" name="Group 20">
            <a:extLst>
              <a:ext uri="{FF2B5EF4-FFF2-40B4-BE49-F238E27FC236}">
                <a16:creationId xmlns:a16="http://schemas.microsoft.com/office/drawing/2014/main" id="{1EE50BF5-0EF5-4500-99C3-C7A1C27E49D4}"/>
              </a:ext>
            </a:extLst>
          </p:cNvPr>
          <p:cNvGrpSpPr/>
          <p:nvPr/>
        </p:nvGrpSpPr>
        <p:grpSpPr>
          <a:xfrm>
            <a:off x="1855352" y="2968690"/>
            <a:ext cx="304808" cy="353069"/>
            <a:chOff x="5431994" y="509083"/>
            <a:chExt cx="730072" cy="932349"/>
          </a:xfrm>
          <a:solidFill>
            <a:schemeClr val="accent5"/>
          </a:solidFill>
        </p:grpSpPr>
        <p:sp>
          <p:nvSpPr>
            <p:cNvPr id="22" name="Freeform 6">
              <a:extLst>
                <a:ext uri="{FF2B5EF4-FFF2-40B4-BE49-F238E27FC236}">
                  <a16:creationId xmlns:a16="http://schemas.microsoft.com/office/drawing/2014/main" id="{31716F35-23C6-441E-A731-C25CB706B7A0}"/>
                </a:ext>
              </a:extLst>
            </p:cNvPr>
            <p:cNvSpPr>
              <a:spLocks/>
            </p:cNvSpPr>
            <p:nvPr/>
          </p:nvSpPr>
          <p:spPr bwMode="auto">
            <a:xfrm>
              <a:off x="5431994" y="850396"/>
              <a:ext cx="431623" cy="591036"/>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23" name="Group 20">
              <a:extLst>
                <a:ext uri="{FF2B5EF4-FFF2-40B4-BE49-F238E27FC236}">
                  <a16:creationId xmlns:a16="http://schemas.microsoft.com/office/drawing/2014/main" id="{D85E6910-C693-49E3-A147-59A7637B24AD}"/>
                </a:ext>
              </a:extLst>
            </p:cNvPr>
            <p:cNvGrpSpPr>
              <a:grpSpLocks noChangeAspect="1"/>
            </p:cNvGrpSpPr>
            <p:nvPr/>
          </p:nvGrpSpPr>
          <p:grpSpPr bwMode="auto">
            <a:xfrm>
              <a:off x="5434991" y="509083"/>
              <a:ext cx="727075" cy="668338"/>
              <a:chOff x="2674" y="1089"/>
              <a:chExt cx="458" cy="421"/>
            </a:xfrm>
            <a:grpFill/>
          </p:grpSpPr>
          <p:sp>
            <p:nvSpPr>
              <p:cNvPr id="24" name="Freeform 22">
                <a:extLst>
                  <a:ext uri="{FF2B5EF4-FFF2-40B4-BE49-F238E27FC236}">
                    <a16:creationId xmlns:a16="http://schemas.microsoft.com/office/drawing/2014/main" id="{40ABEEC0-66AE-43EF-85B4-B0B6DDE0E065}"/>
                  </a:ext>
                </a:extLst>
              </p:cNvPr>
              <p:cNvSpPr>
                <a:spLocks/>
              </p:cNvSpPr>
              <p:nvPr/>
            </p:nvSpPr>
            <p:spPr bwMode="auto">
              <a:xfrm>
                <a:off x="2674" y="1304"/>
                <a:ext cx="269" cy="206"/>
              </a:xfrm>
              <a:custGeom>
                <a:avLst/>
                <a:gdLst>
                  <a:gd name="T0" fmla="*/ 11 w 539"/>
                  <a:gd name="T1" fmla="*/ 266 h 413"/>
                  <a:gd name="T2" fmla="*/ 54 w 539"/>
                  <a:gd name="T3" fmla="*/ 295 h 413"/>
                  <a:gd name="T4" fmla="*/ 58 w 539"/>
                  <a:gd name="T5" fmla="*/ 297 h 413"/>
                  <a:gd name="T6" fmla="*/ 66 w 539"/>
                  <a:gd name="T7" fmla="*/ 301 h 413"/>
                  <a:gd name="T8" fmla="*/ 85 w 539"/>
                  <a:gd name="T9" fmla="*/ 313 h 413"/>
                  <a:gd name="T10" fmla="*/ 101 w 539"/>
                  <a:gd name="T11" fmla="*/ 321 h 413"/>
                  <a:gd name="T12" fmla="*/ 157 w 539"/>
                  <a:gd name="T13" fmla="*/ 348 h 413"/>
                  <a:gd name="T14" fmla="*/ 212 w 539"/>
                  <a:gd name="T15" fmla="*/ 368 h 413"/>
                  <a:gd name="T16" fmla="*/ 318 w 539"/>
                  <a:gd name="T17" fmla="*/ 397 h 413"/>
                  <a:gd name="T18" fmla="*/ 356 w 539"/>
                  <a:gd name="T19" fmla="*/ 403 h 413"/>
                  <a:gd name="T20" fmla="*/ 436 w 539"/>
                  <a:gd name="T21" fmla="*/ 411 h 413"/>
                  <a:gd name="T22" fmla="*/ 477 w 539"/>
                  <a:gd name="T23" fmla="*/ 413 h 413"/>
                  <a:gd name="T24" fmla="*/ 539 w 539"/>
                  <a:gd name="T25" fmla="*/ 410 h 413"/>
                  <a:gd name="T26" fmla="*/ 539 w 539"/>
                  <a:gd name="T27" fmla="*/ 273 h 413"/>
                  <a:gd name="T28" fmla="*/ 539 w 539"/>
                  <a:gd name="T29" fmla="*/ 134 h 413"/>
                  <a:gd name="T30" fmla="*/ 539 w 539"/>
                  <a:gd name="T31" fmla="*/ 134 h 413"/>
                  <a:gd name="T32" fmla="*/ 539 w 539"/>
                  <a:gd name="T33" fmla="*/ 120 h 413"/>
                  <a:gd name="T34" fmla="*/ 533 w 539"/>
                  <a:gd name="T35" fmla="*/ 93 h 413"/>
                  <a:gd name="T36" fmla="*/ 526 w 539"/>
                  <a:gd name="T37" fmla="*/ 78 h 413"/>
                  <a:gd name="T38" fmla="*/ 499 w 539"/>
                  <a:gd name="T39" fmla="*/ 40 h 413"/>
                  <a:gd name="T40" fmla="*/ 499 w 539"/>
                  <a:gd name="T41" fmla="*/ 40 h 413"/>
                  <a:gd name="T42" fmla="*/ 491 w 539"/>
                  <a:gd name="T43" fmla="*/ 32 h 413"/>
                  <a:gd name="T44" fmla="*/ 482 w 539"/>
                  <a:gd name="T45" fmla="*/ 24 h 413"/>
                  <a:gd name="T46" fmla="*/ 442 w 539"/>
                  <a:gd name="T47" fmla="*/ 6 h 413"/>
                  <a:gd name="T48" fmla="*/ 418 w 539"/>
                  <a:gd name="T49" fmla="*/ 0 h 413"/>
                  <a:gd name="T50" fmla="*/ 416 w 539"/>
                  <a:gd name="T51" fmla="*/ 0 h 413"/>
                  <a:gd name="T52" fmla="*/ 125 w 539"/>
                  <a:gd name="T53" fmla="*/ 0 h 413"/>
                  <a:gd name="T54" fmla="*/ 125 w 539"/>
                  <a:gd name="T55" fmla="*/ 0 h 413"/>
                  <a:gd name="T56" fmla="*/ 117 w 539"/>
                  <a:gd name="T57" fmla="*/ 2 h 413"/>
                  <a:gd name="T58" fmla="*/ 113 w 539"/>
                  <a:gd name="T59" fmla="*/ 2 h 413"/>
                  <a:gd name="T60" fmla="*/ 107 w 539"/>
                  <a:gd name="T61" fmla="*/ 3 h 413"/>
                  <a:gd name="T62" fmla="*/ 105 w 539"/>
                  <a:gd name="T63" fmla="*/ 3 h 413"/>
                  <a:gd name="T64" fmla="*/ 98 w 539"/>
                  <a:gd name="T65" fmla="*/ 5 h 413"/>
                  <a:gd name="T66" fmla="*/ 96 w 539"/>
                  <a:gd name="T67" fmla="*/ 6 h 413"/>
                  <a:gd name="T68" fmla="*/ 90 w 539"/>
                  <a:gd name="T69" fmla="*/ 8 h 413"/>
                  <a:gd name="T70" fmla="*/ 86 w 539"/>
                  <a:gd name="T71" fmla="*/ 10 h 413"/>
                  <a:gd name="T72" fmla="*/ 80 w 539"/>
                  <a:gd name="T73" fmla="*/ 13 h 413"/>
                  <a:gd name="T74" fmla="*/ 80 w 539"/>
                  <a:gd name="T75" fmla="*/ 13 h 413"/>
                  <a:gd name="T76" fmla="*/ 72 w 539"/>
                  <a:gd name="T77" fmla="*/ 16 h 413"/>
                  <a:gd name="T78" fmla="*/ 70 w 539"/>
                  <a:gd name="T79" fmla="*/ 18 h 413"/>
                  <a:gd name="T80" fmla="*/ 64 w 539"/>
                  <a:gd name="T81" fmla="*/ 21 h 413"/>
                  <a:gd name="T82" fmla="*/ 62 w 539"/>
                  <a:gd name="T83" fmla="*/ 22 h 413"/>
                  <a:gd name="T84" fmla="*/ 56 w 539"/>
                  <a:gd name="T85" fmla="*/ 27 h 413"/>
                  <a:gd name="T86" fmla="*/ 56 w 539"/>
                  <a:gd name="T87" fmla="*/ 27 h 413"/>
                  <a:gd name="T88" fmla="*/ 46 w 539"/>
                  <a:gd name="T89" fmla="*/ 35 h 413"/>
                  <a:gd name="T90" fmla="*/ 26 w 539"/>
                  <a:gd name="T91" fmla="*/ 57 h 413"/>
                  <a:gd name="T92" fmla="*/ 24 w 539"/>
                  <a:gd name="T93" fmla="*/ 61 h 413"/>
                  <a:gd name="T94" fmla="*/ 24 w 539"/>
                  <a:gd name="T95" fmla="*/ 61 h 413"/>
                  <a:gd name="T96" fmla="*/ 18 w 539"/>
                  <a:gd name="T97" fmla="*/ 72 h 413"/>
                  <a:gd name="T98" fmla="*/ 18 w 539"/>
                  <a:gd name="T99" fmla="*/ 72 h 413"/>
                  <a:gd name="T100" fmla="*/ 11 w 539"/>
                  <a:gd name="T101" fmla="*/ 83 h 413"/>
                  <a:gd name="T102" fmla="*/ 7 w 539"/>
                  <a:gd name="T103" fmla="*/ 102 h 413"/>
                  <a:gd name="T104" fmla="*/ 0 w 539"/>
                  <a:gd name="T105" fmla="*/ 137 h 413"/>
                  <a:gd name="T106" fmla="*/ 0 w 539"/>
                  <a:gd name="T107" fmla="*/ 258 h 413"/>
                  <a:gd name="T108" fmla="*/ 5 w 539"/>
                  <a:gd name="T109" fmla="*/ 262 h 413"/>
                  <a:gd name="T110" fmla="*/ 11 w 539"/>
                  <a:gd name="T111" fmla="*/ 266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39" h="413">
                    <a:moveTo>
                      <a:pt x="11" y="266"/>
                    </a:moveTo>
                    <a:lnTo>
                      <a:pt x="11" y="266"/>
                    </a:lnTo>
                    <a:lnTo>
                      <a:pt x="54" y="295"/>
                    </a:lnTo>
                    <a:lnTo>
                      <a:pt x="54" y="295"/>
                    </a:lnTo>
                    <a:lnTo>
                      <a:pt x="58" y="297"/>
                    </a:lnTo>
                    <a:lnTo>
                      <a:pt x="58" y="297"/>
                    </a:lnTo>
                    <a:lnTo>
                      <a:pt x="66" y="301"/>
                    </a:lnTo>
                    <a:lnTo>
                      <a:pt x="66" y="301"/>
                    </a:lnTo>
                    <a:lnTo>
                      <a:pt x="85" y="313"/>
                    </a:lnTo>
                    <a:lnTo>
                      <a:pt x="85" y="313"/>
                    </a:lnTo>
                    <a:lnTo>
                      <a:pt x="101" y="321"/>
                    </a:lnTo>
                    <a:lnTo>
                      <a:pt x="101" y="321"/>
                    </a:lnTo>
                    <a:lnTo>
                      <a:pt x="129" y="335"/>
                    </a:lnTo>
                    <a:lnTo>
                      <a:pt x="157" y="348"/>
                    </a:lnTo>
                    <a:lnTo>
                      <a:pt x="185" y="359"/>
                    </a:lnTo>
                    <a:lnTo>
                      <a:pt x="212" y="368"/>
                    </a:lnTo>
                    <a:lnTo>
                      <a:pt x="267" y="384"/>
                    </a:lnTo>
                    <a:lnTo>
                      <a:pt x="318" y="397"/>
                    </a:lnTo>
                    <a:lnTo>
                      <a:pt x="318" y="397"/>
                    </a:lnTo>
                    <a:lnTo>
                      <a:pt x="356" y="403"/>
                    </a:lnTo>
                    <a:lnTo>
                      <a:pt x="396" y="408"/>
                    </a:lnTo>
                    <a:lnTo>
                      <a:pt x="436" y="411"/>
                    </a:lnTo>
                    <a:lnTo>
                      <a:pt x="477" y="413"/>
                    </a:lnTo>
                    <a:lnTo>
                      <a:pt x="477" y="413"/>
                    </a:lnTo>
                    <a:lnTo>
                      <a:pt x="509" y="413"/>
                    </a:lnTo>
                    <a:lnTo>
                      <a:pt x="539" y="410"/>
                    </a:lnTo>
                    <a:lnTo>
                      <a:pt x="539" y="410"/>
                    </a:lnTo>
                    <a:lnTo>
                      <a:pt x="539" y="273"/>
                    </a:lnTo>
                    <a:lnTo>
                      <a:pt x="539" y="185"/>
                    </a:lnTo>
                    <a:lnTo>
                      <a:pt x="539" y="134"/>
                    </a:lnTo>
                    <a:lnTo>
                      <a:pt x="539" y="134"/>
                    </a:lnTo>
                    <a:lnTo>
                      <a:pt x="539" y="134"/>
                    </a:lnTo>
                    <a:lnTo>
                      <a:pt x="539" y="134"/>
                    </a:lnTo>
                    <a:lnTo>
                      <a:pt x="539" y="120"/>
                    </a:lnTo>
                    <a:lnTo>
                      <a:pt x="536" y="105"/>
                    </a:lnTo>
                    <a:lnTo>
                      <a:pt x="533" y="93"/>
                    </a:lnTo>
                    <a:lnTo>
                      <a:pt x="526" y="78"/>
                    </a:lnTo>
                    <a:lnTo>
                      <a:pt x="526" y="78"/>
                    </a:lnTo>
                    <a:lnTo>
                      <a:pt x="515" y="61"/>
                    </a:lnTo>
                    <a:lnTo>
                      <a:pt x="499" y="40"/>
                    </a:lnTo>
                    <a:lnTo>
                      <a:pt x="499" y="40"/>
                    </a:lnTo>
                    <a:lnTo>
                      <a:pt x="499" y="40"/>
                    </a:lnTo>
                    <a:lnTo>
                      <a:pt x="499" y="40"/>
                    </a:lnTo>
                    <a:lnTo>
                      <a:pt x="491" y="32"/>
                    </a:lnTo>
                    <a:lnTo>
                      <a:pt x="482" y="24"/>
                    </a:lnTo>
                    <a:lnTo>
                      <a:pt x="482" y="24"/>
                    </a:lnTo>
                    <a:lnTo>
                      <a:pt x="463" y="14"/>
                    </a:lnTo>
                    <a:lnTo>
                      <a:pt x="442" y="6"/>
                    </a:lnTo>
                    <a:lnTo>
                      <a:pt x="428" y="2"/>
                    </a:lnTo>
                    <a:lnTo>
                      <a:pt x="418" y="0"/>
                    </a:lnTo>
                    <a:lnTo>
                      <a:pt x="418" y="0"/>
                    </a:lnTo>
                    <a:lnTo>
                      <a:pt x="416" y="0"/>
                    </a:lnTo>
                    <a:lnTo>
                      <a:pt x="416" y="0"/>
                    </a:lnTo>
                    <a:lnTo>
                      <a:pt x="125" y="0"/>
                    </a:lnTo>
                    <a:lnTo>
                      <a:pt x="125" y="0"/>
                    </a:lnTo>
                    <a:lnTo>
                      <a:pt x="125" y="0"/>
                    </a:lnTo>
                    <a:lnTo>
                      <a:pt x="125" y="0"/>
                    </a:lnTo>
                    <a:lnTo>
                      <a:pt x="117" y="2"/>
                    </a:lnTo>
                    <a:lnTo>
                      <a:pt x="117" y="2"/>
                    </a:lnTo>
                    <a:lnTo>
                      <a:pt x="113" y="2"/>
                    </a:lnTo>
                    <a:lnTo>
                      <a:pt x="113" y="2"/>
                    </a:lnTo>
                    <a:lnTo>
                      <a:pt x="107" y="3"/>
                    </a:lnTo>
                    <a:lnTo>
                      <a:pt x="107" y="3"/>
                    </a:lnTo>
                    <a:lnTo>
                      <a:pt x="105" y="3"/>
                    </a:lnTo>
                    <a:lnTo>
                      <a:pt x="105" y="3"/>
                    </a:lnTo>
                    <a:lnTo>
                      <a:pt x="98" y="5"/>
                    </a:lnTo>
                    <a:lnTo>
                      <a:pt x="98" y="5"/>
                    </a:lnTo>
                    <a:lnTo>
                      <a:pt x="96" y="6"/>
                    </a:lnTo>
                    <a:lnTo>
                      <a:pt x="96" y="6"/>
                    </a:lnTo>
                    <a:lnTo>
                      <a:pt x="90" y="8"/>
                    </a:lnTo>
                    <a:lnTo>
                      <a:pt x="90" y="8"/>
                    </a:lnTo>
                    <a:lnTo>
                      <a:pt x="86" y="10"/>
                    </a:lnTo>
                    <a:lnTo>
                      <a:pt x="86" y="10"/>
                    </a:lnTo>
                    <a:lnTo>
                      <a:pt x="80" y="13"/>
                    </a:lnTo>
                    <a:lnTo>
                      <a:pt x="80" y="13"/>
                    </a:lnTo>
                    <a:lnTo>
                      <a:pt x="80" y="13"/>
                    </a:lnTo>
                    <a:lnTo>
                      <a:pt x="80" y="13"/>
                    </a:lnTo>
                    <a:lnTo>
                      <a:pt x="72" y="16"/>
                    </a:lnTo>
                    <a:lnTo>
                      <a:pt x="72" y="16"/>
                    </a:lnTo>
                    <a:lnTo>
                      <a:pt x="70" y="18"/>
                    </a:lnTo>
                    <a:lnTo>
                      <a:pt x="70" y="18"/>
                    </a:lnTo>
                    <a:lnTo>
                      <a:pt x="64" y="21"/>
                    </a:lnTo>
                    <a:lnTo>
                      <a:pt x="64" y="21"/>
                    </a:lnTo>
                    <a:lnTo>
                      <a:pt x="62" y="22"/>
                    </a:lnTo>
                    <a:lnTo>
                      <a:pt x="62" y="22"/>
                    </a:lnTo>
                    <a:lnTo>
                      <a:pt x="56" y="27"/>
                    </a:lnTo>
                    <a:lnTo>
                      <a:pt x="56" y="27"/>
                    </a:lnTo>
                    <a:lnTo>
                      <a:pt x="56" y="27"/>
                    </a:lnTo>
                    <a:lnTo>
                      <a:pt x="56" y="27"/>
                    </a:lnTo>
                    <a:lnTo>
                      <a:pt x="46" y="35"/>
                    </a:lnTo>
                    <a:lnTo>
                      <a:pt x="37" y="45"/>
                    </a:lnTo>
                    <a:lnTo>
                      <a:pt x="26" y="57"/>
                    </a:lnTo>
                    <a:lnTo>
                      <a:pt x="26" y="57"/>
                    </a:lnTo>
                    <a:lnTo>
                      <a:pt x="24" y="61"/>
                    </a:lnTo>
                    <a:lnTo>
                      <a:pt x="24" y="61"/>
                    </a:lnTo>
                    <a:lnTo>
                      <a:pt x="24" y="61"/>
                    </a:lnTo>
                    <a:lnTo>
                      <a:pt x="24" y="61"/>
                    </a:lnTo>
                    <a:lnTo>
                      <a:pt x="18" y="72"/>
                    </a:lnTo>
                    <a:lnTo>
                      <a:pt x="18" y="72"/>
                    </a:lnTo>
                    <a:lnTo>
                      <a:pt x="18" y="72"/>
                    </a:lnTo>
                    <a:lnTo>
                      <a:pt x="18" y="72"/>
                    </a:lnTo>
                    <a:lnTo>
                      <a:pt x="11" y="83"/>
                    </a:lnTo>
                    <a:lnTo>
                      <a:pt x="11" y="83"/>
                    </a:lnTo>
                    <a:lnTo>
                      <a:pt x="7" y="102"/>
                    </a:lnTo>
                    <a:lnTo>
                      <a:pt x="3" y="120"/>
                    </a:lnTo>
                    <a:lnTo>
                      <a:pt x="0" y="137"/>
                    </a:lnTo>
                    <a:lnTo>
                      <a:pt x="0" y="258"/>
                    </a:lnTo>
                    <a:lnTo>
                      <a:pt x="0" y="258"/>
                    </a:lnTo>
                    <a:lnTo>
                      <a:pt x="5" y="262"/>
                    </a:lnTo>
                    <a:lnTo>
                      <a:pt x="5" y="262"/>
                    </a:lnTo>
                    <a:lnTo>
                      <a:pt x="11" y="266"/>
                    </a:lnTo>
                    <a:lnTo>
                      <a:pt x="11"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25" name="Freeform 23">
                <a:extLst>
                  <a:ext uri="{FF2B5EF4-FFF2-40B4-BE49-F238E27FC236}">
                    <a16:creationId xmlns:a16="http://schemas.microsoft.com/office/drawing/2014/main" id="{56F207C9-4145-4A34-91ED-3B05B8F2ACDB}"/>
                  </a:ext>
                </a:extLst>
              </p:cNvPr>
              <p:cNvSpPr>
                <a:spLocks/>
              </p:cNvSpPr>
              <p:nvPr/>
            </p:nvSpPr>
            <p:spPr bwMode="auto">
              <a:xfrm>
                <a:off x="2882" y="1118"/>
                <a:ext cx="250" cy="252"/>
              </a:xfrm>
              <a:custGeom>
                <a:avLst/>
                <a:gdLst>
                  <a:gd name="T0" fmla="*/ 66 w 501"/>
                  <a:gd name="T1" fmla="*/ 395 h 505"/>
                  <a:gd name="T2" fmla="*/ 66 w 501"/>
                  <a:gd name="T3" fmla="*/ 395 h 505"/>
                  <a:gd name="T4" fmla="*/ 75 w 501"/>
                  <a:gd name="T5" fmla="*/ 403 h 505"/>
                  <a:gd name="T6" fmla="*/ 83 w 501"/>
                  <a:gd name="T7" fmla="*/ 411 h 505"/>
                  <a:gd name="T8" fmla="*/ 83 w 501"/>
                  <a:gd name="T9" fmla="*/ 411 h 505"/>
                  <a:gd name="T10" fmla="*/ 83 w 501"/>
                  <a:gd name="T11" fmla="*/ 411 h 505"/>
                  <a:gd name="T12" fmla="*/ 83 w 501"/>
                  <a:gd name="T13" fmla="*/ 411 h 505"/>
                  <a:gd name="T14" fmla="*/ 83 w 501"/>
                  <a:gd name="T15" fmla="*/ 411 h 505"/>
                  <a:gd name="T16" fmla="*/ 83 w 501"/>
                  <a:gd name="T17" fmla="*/ 411 h 505"/>
                  <a:gd name="T18" fmla="*/ 91 w 501"/>
                  <a:gd name="T19" fmla="*/ 419 h 505"/>
                  <a:gd name="T20" fmla="*/ 99 w 501"/>
                  <a:gd name="T21" fmla="*/ 428 h 505"/>
                  <a:gd name="T22" fmla="*/ 106 w 501"/>
                  <a:gd name="T23" fmla="*/ 440 h 505"/>
                  <a:gd name="T24" fmla="*/ 110 w 501"/>
                  <a:gd name="T25" fmla="*/ 449 h 505"/>
                  <a:gd name="T26" fmla="*/ 110 w 501"/>
                  <a:gd name="T27" fmla="*/ 449 h 505"/>
                  <a:gd name="T28" fmla="*/ 118 w 501"/>
                  <a:gd name="T29" fmla="*/ 465 h 505"/>
                  <a:gd name="T30" fmla="*/ 122 w 501"/>
                  <a:gd name="T31" fmla="*/ 479 h 505"/>
                  <a:gd name="T32" fmla="*/ 123 w 501"/>
                  <a:gd name="T33" fmla="*/ 492 h 505"/>
                  <a:gd name="T34" fmla="*/ 123 w 501"/>
                  <a:gd name="T35" fmla="*/ 505 h 505"/>
                  <a:gd name="T36" fmla="*/ 123 w 501"/>
                  <a:gd name="T37" fmla="*/ 505 h 505"/>
                  <a:gd name="T38" fmla="*/ 123 w 501"/>
                  <a:gd name="T39" fmla="*/ 505 h 505"/>
                  <a:gd name="T40" fmla="*/ 315 w 501"/>
                  <a:gd name="T41" fmla="*/ 314 h 505"/>
                  <a:gd name="T42" fmla="*/ 315 w 501"/>
                  <a:gd name="T43" fmla="*/ 314 h 505"/>
                  <a:gd name="T44" fmla="*/ 326 w 501"/>
                  <a:gd name="T45" fmla="*/ 302 h 505"/>
                  <a:gd name="T46" fmla="*/ 334 w 501"/>
                  <a:gd name="T47" fmla="*/ 288 h 505"/>
                  <a:gd name="T48" fmla="*/ 338 w 501"/>
                  <a:gd name="T49" fmla="*/ 274 h 505"/>
                  <a:gd name="T50" fmla="*/ 342 w 501"/>
                  <a:gd name="T51" fmla="*/ 259 h 505"/>
                  <a:gd name="T52" fmla="*/ 342 w 501"/>
                  <a:gd name="T53" fmla="*/ 243 h 505"/>
                  <a:gd name="T54" fmla="*/ 340 w 501"/>
                  <a:gd name="T55" fmla="*/ 229 h 505"/>
                  <a:gd name="T56" fmla="*/ 335 w 501"/>
                  <a:gd name="T57" fmla="*/ 215 h 505"/>
                  <a:gd name="T58" fmla="*/ 327 w 501"/>
                  <a:gd name="T59" fmla="*/ 200 h 505"/>
                  <a:gd name="T60" fmla="*/ 495 w 501"/>
                  <a:gd name="T61" fmla="*/ 33 h 505"/>
                  <a:gd name="T62" fmla="*/ 495 w 501"/>
                  <a:gd name="T63" fmla="*/ 33 h 505"/>
                  <a:gd name="T64" fmla="*/ 499 w 501"/>
                  <a:gd name="T65" fmla="*/ 27 h 505"/>
                  <a:gd name="T66" fmla="*/ 501 w 501"/>
                  <a:gd name="T67" fmla="*/ 19 h 505"/>
                  <a:gd name="T68" fmla="*/ 499 w 501"/>
                  <a:gd name="T69" fmla="*/ 12 h 505"/>
                  <a:gd name="T70" fmla="*/ 495 w 501"/>
                  <a:gd name="T71" fmla="*/ 4 h 505"/>
                  <a:gd name="T72" fmla="*/ 495 w 501"/>
                  <a:gd name="T73" fmla="*/ 4 h 505"/>
                  <a:gd name="T74" fmla="*/ 488 w 501"/>
                  <a:gd name="T75" fmla="*/ 1 h 505"/>
                  <a:gd name="T76" fmla="*/ 480 w 501"/>
                  <a:gd name="T77" fmla="*/ 0 h 505"/>
                  <a:gd name="T78" fmla="*/ 472 w 501"/>
                  <a:gd name="T79" fmla="*/ 1 h 505"/>
                  <a:gd name="T80" fmla="*/ 466 w 501"/>
                  <a:gd name="T81" fmla="*/ 4 h 505"/>
                  <a:gd name="T82" fmla="*/ 299 w 501"/>
                  <a:gd name="T83" fmla="*/ 172 h 505"/>
                  <a:gd name="T84" fmla="*/ 299 w 501"/>
                  <a:gd name="T85" fmla="*/ 172 h 505"/>
                  <a:gd name="T86" fmla="*/ 286 w 501"/>
                  <a:gd name="T87" fmla="*/ 165 h 505"/>
                  <a:gd name="T88" fmla="*/ 271 w 501"/>
                  <a:gd name="T89" fmla="*/ 161 h 505"/>
                  <a:gd name="T90" fmla="*/ 256 w 501"/>
                  <a:gd name="T91" fmla="*/ 159 h 505"/>
                  <a:gd name="T92" fmla="*/ 241 w 501"/>
                  <a:gd name="T93" fmla="*/ 159 h 505"/>
                  <a:gd name="T94" fmla="*/ 227 w 501"/>
                  <a:gd name="T95" fmla="*/ 162 h 505"/>
                  <a:gd name="T96" fmla="*/ 212 w 501"/>
                  <a:gd name="T97" fmla="*/ 167 h 505"/>
                  <a:gd name="T98" fmla="*/ 198 w 501"/>
                  <a:gd name="T99" fmla="*/ 175 h 505"/>
                  <a:gd name="T100" fmla="*/ 185 w 501"/>
                  <a:gd name="T101" fmla="*/ 184 h 505"/>
                  <a:gd name="T102" fmla="*/ 0 w 501"/>
                  <a:gd name="T103" fmla="*/ 371 h 505"/>
                  <a:gd name="T104" fmla="*/ 0 w 501"/>
                  <a:gd name="T105" fmla="*/ 371 h 505"/>
                  <a:gd name="T106" fmla="*/ 2 w 501"/>
                  <a:gd name="T107" fmla="*/ 371 h 505"/>
                  <a:gd name="T108" fmla="*/ 2 w 501"/>
                  <a:gd name="T109" fmla="*/ 371 h 505"/>
                  <a:gd name="T110" fmla="*/ 20 w 501"/>
                  <a:gd name="T111" fmla="*/ 374 h 505"/>
                  <a:gd name="T112" fmla="*/ 35 w 501"/>
                  <a:gd name="T113" fmla="*/ 379 h 505"/>
                  <a:gd name="T114" fmla="*/ 51 w 501"/>
                  <a:gd name="T115" fmla="*/ 387 h 505"/>
                  <a:gd name="T116" fmla="*/ 66 w 501"/>
                  <a:gd name="T117" fmla="*/ 395 h 505"/>
                  <a:gd name="T118" fmla="*/ 66 w 501"/>
                  <a:gd name="T119" fmla="*/ 39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1" h="505">
                    <a:moveTo>
                      <a:pt x="66" y="395"/>
                    </a:moveTo>
                    <a:lnTo>
                      <a:pt x="66" y="395"/>
                    </a:lnTo>
                    <a:lnTo>
                      <a:pt x="75" y="403"/>
                    </a:lnTo>
                    <a:lnTo>
                      <a:pt x="83" y="411"/>
                    </a:lnTo>
                    <a:lnTo>
                      <a:pt x="83" y="411"/>
                    </a:lnTo>
                    <a:lnTo>
                      <a:pt x="83" y="411"/>
                    </a:lnTo>
                    <a:lnTo>
                      <a:pt x="83" y="411"/>
                    </a:lnTo>
                    <a:lnTo>
                      <a:pt x="83" y="411"/>
                    </a:lnTo>
                    <a:lnTo>
                      <a:pt x="83" y="411"/>
                    </a:lnTo>
                    <a:lnTo>
                      <a:pt x="91" y="419"/>
                    </a:lnTo>
                    <a:lnTo>
                      <a:pt x="99" y="428"/>
                    </a:lnTo>
                    <a:lnTo>
                      <a:pt x="106" y="440"/>
                    </a:lnTo>
                    <a:lnTo>
                      <a:pt x="110" y="449"/>
                    </a:lnTo>
                    <a:lnTo>
                      <a:pt x="110" y="449"/>
                    </a:lnTo>
                    <a:lnTo>
                      <a:pt x="118" y="465"/>
                    </a:lnTo>
                    <a:lnTo>
                      <a:pt x="122" y="479"/>
                    </a:lnTo>
                    <a:lnTo>
                      <a:pt x="123" y="492"/>
                    </a:lnTo>
                    <a:lnTo>
                      <a:pt x="123" y="505"/>
                    </a:lnTo>
                    <a:lnTo>
                      <a:pt x="123" y="505"/>
                    </a:lnTo>
                    <a:lnTo>
                      <a:pt x="123" y="505"/>
                    </a:lnTo>
                    <a:lnTo>
                      <a:pt x="315" y="314"/>
                    </a:lnTo>
                    <a:lnTo>
                      <a:pt x="315" y="314"/>
                    </a:lnTo>
                    <a:lnTo>
                      <a:pt x="326" y="302"/>
                    </a:lnTo>
                    <a:lnTo>
                      <a:pt x="334" y="288"/>
                    </a:lnTo>
                    <a:lnTo>
                      <a:pt x="338" y="274"/>
                    </a:lnTo>
                    <a:lnTo>
                      <a:pt x="342" y="259"/>
                    </a:lnTo>
                    <a:lnTo>
                      <a:pt x="342" y="243"/>
                    </a:lnTo>
                    <a:lnTo>
                      <a:pt x="340" y="229"/>
                    </a:lnTo>
                    <a:lnTo>
                      <a:pt x="335" y="215"/>
                    </a:lnTo>
                    <a:lnTo>
                      <a:pt x="327" y="200"/>
                    </a:lnTo>
                    <a:lnTo>
                      <a:pt x="495" y="33"/>
                    </a:lnTo>
                    <a:lnTo>
                      <a:pt x="495" y="33"/>
                    </a:lnTo>
                    <a:lnTo>
                      <a:pt x="499" y="27"/>
                    </a:lnTo>
                    <a:lnTo>
                      <a:pt x="501" y="19"/>
                    </a:lnTo>
                    <a:lnTo>
                      <a:pt x="499" y="12"/>
                    </a:lnTo>
                    <a:lnTo>
                      <a:pt x="495" y="4"/>
                    </a:lnTo>
                    <a:lnTo>
                      <a:pt x="495" y="4"/>
                    </a:lnTo>
                    <a:lnTo>
                      <a:pt x="488" y="1"/>
                    </a:lnTo>
                    <a:lnTo>
                      <a:pt x="480" y="0"/>
                    </a:lnTo>
                    <a:lnTo>
                      <a:pt x="472" y="1"/>
                    </a:lnTo>
                    <a:lnTo>
                      <a:pt x="466" y="4"/>
                    </a:lnTo>
                    <a:lnTo>
                      <a:pt x="299" y="172"/>
                    </a:lnTo>
                    <a:lnTo>
                      <a:pt x="299" y="172"/>
                    </a:lnTo>
                    <a:lnTo>
                      <a:pt x="286" y="165"/>
                    </a:lnTo>
                    <a:lnTo>
                      <a:pt x="271" y="161"/>
                    </a:lnTo>
                    <a:lnTo>
                      <a:pt x="256" y="159"/>
                    </a:lnTo>
                    <a:lnTo>
                      <a:pt x="241" y="159"/>
                    </a:lnTo>
                    <a:lnTo>
                      <a:pt x="227" y="162"/>
                    </a:lnTo>
                    <a:lnTo>
                      <a:pt x="212" y="167"/>
                    </a:lnTo>
                    <a:lnTo>
                      <a:pt x="198" y="175"/>
                    </a:lnTo>
                    <a:lnTo>
                      <a:pt x="185" y="184"/>
                    </a:lnTo>
                    <a:lnTo>
                      <a:pt x="0" y="371"/>
                    </a:lnTo>
                    <a:lnTo>
                      <a:pt x="0" y="371"/>
                    </a:lnTo>
                    <a:lnTo>
                      <a:pt x="2" y="371"/>
                    </a:lnTo>
                    <a:lnTo>
                      <a:pt x="2" y="371"/>
                    </a:lnTo>
                    <a:lnTo>
                      <a:pt x="20" y="374"/>
                    </a:lnTo>
                    <a:lnTo>
                      <a:pt x="35" y="379"/>
                    </a:lnTo>
                    <a:lnTo>
                      <a:pt x="51" y="387"/>
                    </a:lnTo>
                    <a:lnTo>
                      <a:pt x="66" y="395"/>
                    </a:lnTo>
                    <a:lnTo>
                      <a:pt x="66" y="3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26" name="Freeform 26">
                <a:extLst>
                  <a:ext uri="{FF2B5EF4-FFF2-40B4-BE49-F238E27FC236}">
                    <a16:creationId xmlns:a16="http://schemas.microsoft.com/office/drawing/2014/main" id="{82144160-4123-4DA8-87A6-B7C0774386AE}"/>
                  </a:ext>
                </a:extLst>
              </p:cNvPr>
              <p:cNvSpPr>
                <a:spLocks/>
              </p:cNvSpPr>
              <p:nvPr/>
            </p:nvSpPr>
            <p:spPr bwMode="auto">
              <a:xfrm>
                <a:off x="2726" y="1089"/>
                <a:ext cx="165" cy="164"/>
              </a:xfrm>
              <a:custGeom>
                <a:avLst/>
                <a:gdLst>
                  <a:gd name="T0" fmla="*/ 0 w 331"/>
                  <a:gd name="T1" fmla="*/ 164 h 329"/>
                  <a:gd name="T2" fmla="*/ 4 w 331"/>
                  <a:gd name="T3" fmla="*/ 131 h 329"/>
                  <a:gd name="T4" fmla="*/ 13 w 331"/>
                  <a:gd name="T5" fmla="*/ 101 h 329"/>
                  <a:gd name="T6" fmla="*/ 29 w 331"/>
                  <a:gd name="T7" fmla="*/ 72 h 329"/>
                  <a:gd name="T8" fmla="*/ 50 w 331"/>
                  <a:gd name="T9" fmla="*/ 48 h 329"/>
                  <a:gd name="T10" fmla="*/ 74 w 331"/>
                  <a:gd name="T11" fmla="*/ 27 h 329"/>
                  <a:gd name="T12" fmla="*/ 101 w 331"/>
                  <a:gd name="T13" fmla="*/ 13 h 329"/>
                  <a:gd name="T14" fmla="*/ 133 w 331"/>
                  <a:gd name="T15" fmla="*/ 3 h 329"/>
                  <a:gd name="T16" fmla="*/ 165 w 331"/>
                  <a:gd name="T17" fmla="*/ 0 h 329"/>
                  <a:gd name="T18" fmla="*/ 182 w 331"/>
                  <a:gd name="T19" fmla="*/ 0 h 329"/>
                  <a:gd name="T20" fmla="*/ 214 w 331"/>
                  <a:gd name="T21" fmla="*/ 6 h 329"/>
                  <a:gd name="T22" fmla="*/ 244 w 331"/>
                  <a:gd name="T23" fmla="*/ 19 h 329"/>
                  <a:gd name="T24" fmla="*/ 270 w 331"/>
                  <a:gd name="T25" fmla="*/ 37 h 329"/>
                  <a:gd name="T26" fmla="*/ 292 w 331"/>
                  <a:gd name="T27" fmla="*/ 59 h 329"/>
                  <a:gd name="T28" fmla="*/ 310 w 331"/>
                  <a:gd name="T29" fmla="*/ 86 h 329"/>
                  <a:gd name="T30" fmla="*/ 323 w 331"/>
                  <a:gd name="T31" fmla="*/ 115 h 329"/>
                  <a:gd name="T32" fmla="*/ 329 w 331"/>
                  <a:gd name="T33" fmla="*/ 147 h 329"/>
                  <a:gd name="T34" fmla="*/ 331 w 331"/>
                  <a:gd name="T35" fmla="*/ 164 h 329"/>
                  <a:gd name="T36" fmla="*/ 326 w 331"/>
                  <a:gd name="T37" fmla="*/ 198 h 329"/>
                  <a:gd name="T38" fmla="*/ 316 w 331"/>
                  <a:gd name="T39" fmla="*/ 228 h 329"/>
                  <a:gd name="T40" fmla="*/ 302 w 331"/>
                  <a:gd name="T41" fmla="*/ 257 h 329"/>
                  <a:gd name="T42" fmla="*/ 281 w 331"/>
                  <a:gd name="T43" fmla="*/ 281 h 329"/>
                  <a:gd name="T44" fmla="*/ 257 w 331"/>
                  <a:gd name="T45" fmla="*/ 301 h 329"/>
                  <a:gd name="T46" fmla="*/ 230 w 331"/>
                  <a:gd name="T47" fmla="*/ 316 h 329"/>
                  <a:gd name="T48" fmla="*/ 198 w 331"/>
                  <a:gd name="T49" fmla="*/ 325 h 329"/>
                  <a:gd name="T50" fmla="*/ 165 w 331"/>
                  <a:gd name="T51" fmla="*/ 329 h 329"/>
                  <a:gd name="T52" fmla="*/ 149 w 331"/>
                  <a:gd name="T53" fmla="*/ 329 h 329"/>
                  <a:gd name="T54" fmla="*/ 117 w 331"/>
                  <a:gd name="T55" fmla="*/ 321 h 329"/>
                  <a:gd name="T56" fmla="*/ 87 w 331"/>
                  <a:gd name="T57" fmla="*/ 309 h 329"/>
                  <a:gd name="T58" fmla="*/ 61 w 331"/>
                  <a:gd name="T59" fmla="*/ 292 h 329"/>
                  <a:gd name="T60" fmla="*/ 39 w 331"/>
                  <a:gd name="T61" fmla="*/ 270 h 329"/>
                  <a:gd name="T62" fmla="*/ 21 w 331"/>
                  <a:gd name="T63" fmla="*/ 242 h 329"/>
                  <a:gd name="T64" fmla="*/ 8 w 331"/>
                  <a:gd name="T65" fmla="*/ 214 h 329"/>
                  <a:gd name="T66" fmla="*/ 2 w 331"/>
                  <a:gd name="T67" fmla="*/ 182 h 329"/>
                  <a:gd name="T68" fmla="*/ 0 w 331"/>
                  <a:gd name="T69" fmla="*/ 164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1" h="329">
                    <a:moveTo>
                      <a:pt x="0" y="164"/>
                    </a:moveTo>
                    <a:lnTo>
                      <a:pt x="0" y="164"/>
                    </a:lnTo>
                    <a:lnTo>
                      <a:pt x="2" y="147"/>
                    </a:lnTo>
                    <a:lnTo>
                      <a:pt x="4" y="131"/>
                    </a:lnTo>
                    <a:lnTo>
                      <a:pt x="8" y="115"/>
                    </a:lnTo>
                    <a:lnTo>
                      <a:pt x="13" y="101"/>
                    </a:lnTo>
                    <a:lnTo>
                      <a:pt x="21" y="86"/>
                    </a:lnTo>
                    <a:lnTo>
                      <a:pt x="29" y="72"/>
                    </a:lnTo>
                    <a:lnTo>
                      <a:pt x="39" y="59"/>
                    </a:lnTo>
                    <a:lnTo>
                      <a:pt x="50" y="48"/>
                    </a:lnTo>
                    <a:lnTo>
                      <a:pt x="61" y="37"/>
                    </a:lnTo>
                    <a:lnTo>
                      <a:pt x="74" y="27"/>
                    </a:lnTo>
                    <a:lnTo>
                      <a:pt x="87" y="19"/>
                    </a:lnTo>
                    <a:lnTo>
                      <a:pt x="101" y="13"/>
                    </a:lnTo>
                    <a:lnTo>
                      <a:pt x="117" y="6"/>
                    </a:lnTo>
                    <a:lnTo>
                      <a:pt x="133" y="3"/>
                    </a:lnTo>
                    <a:lnTo>
                      <a:pt x="149" y="0"/>
                    </a:lnTo>
                    <a:lnTo>
                      <a:pt x="165" y="0"/>
                    </a:lnTo>
                    <a:lnTo>
                      <a:pt x="165" y="0"/>
                    </a:lnTo>
                    <a:lnTo>
                      <a:pt x="182" y="0"/>
                    </a:lnTo>
                    <a:lnTo>
                      <a:pt x="198" y="3"/>
                    </a:lnTo>
                    <a:lnTo>
                      <a:pt x="214" y="6"/>
                    </a:lnTo>
                    <a:lnTo>
                      <a:pt x="230" y="13"/>
                    </a:lnTo>
                    <a:lnTo>
                      <a:pt x="244" y="19"/>
                    </a:lnTo>
                    <a:lnTo>
                      <a:pt x="257" y="27"/>
                    </a:lnTo>
                    <a:lnTo>
                      <a:pt x="270" y="37"/>
                    </a:lnTo>
                    <a:lnTo>
                      <a:pt x="281" y="48"/>
                    </a:lnTo>
                    <a:lnTo>
                      <a:pt x="292" y="59"/>
                    </a:lnTo>
                    <a:lnTo>
                      <a:pt x="302" y="72"/>
                    </a:lnTo>
                    <a:lnTo>
                      <a:pt x="310" y="86"/>
                    </a:lnTo>
                    <a:lnTo>
                      <a:pt x="316" y="101"/>
                    </a:lnTo>
                    <a:lnTo>
                      <a:pt x="323" y="115"/>
                    </a:lnTo>
                    <a:lnTo>
                      <a:pt x="326" y="131"/>
                    </a:lnTo>
                    <a:lnTo>
                      <a:pt x="329" y="147"/>
                    </a:lnTo>
                    <a:lnTo>
                      <a:pt x="331" y="164"/>
                    </a:lnTo>
                    <a:lnTo>
                      <a:pt x="331" y="164"/>
                    </a:lnTo>
                    <a:lnTo>
                      <a:pt x="329" y="182"/>
                    </a:lnTo>
                    <a:lnTo>
                      <a:pt x="326" y="198"/>
                    </a:lnTo>
                    <a:lnTo>
                      <a:pt x="323" y="214"/>
                    </a:lnTo>
                    <a:lnTo>
                      <a:pt x="316" y="228"/>
                    </a:lnTo>
                    <a:lnTo>
                      <a:pt x="310" y="242"/>
                    </a:lnTo>
                    <a:lnTo>
                      <a:pt x="302" y="257"/>
                    </a:lnTo>
                    <a:lnTo>
                      <a:pt x="292" y="270"/>
                    </a:lnTo>
                    <a:lnTo>
                      <a:pt x="281" y="281"/>
                    </a:lnTo>
                    <a:lnTo>
                      <a:pt x="270" y="292"/>
                    </a:lnTo>
                    <a:lnTo>
                      <a:pt x="257" y="301"/>
                    </a:lnTo>
                    <a:lnTo>
                      <a:pt x="244" y="309"/>
                    </a:lnTo>
                    <a:lnTo>
                      <a:pt x="230" y="316"/>
                    </a:lnTo>
                    <a:lnTo>
                      <a:pt x="214" y="321"/>
                    </a:lnTo>
                    <a:lnTo>
                      <a:pt x="198" y="325"/>
                    </a:lnTo>
                    <a:lnTo>
                      <a:pt x="182" y="329"/>
                    </a:lnTo>
                    <a:lnTo>
                      <a:pt x="165" y="329"/>
                    </a:lnTo>
                    <a:lnTo>
                      <a:pt x="165" y="329"/>
                    </a:lnTo>
                    <a:lnTo>
                      <a:pt x="149" y="329"/>
                    </a:lnTo>
                    <a:lnTo>
                      <a:pt x="133" y="325"/>
                    </a:lnTo>
                    <a:lnTo>
                      <a:pt x="117" y="321"/>
                    </a:lnTo>
                    <a:lnTo>
                      <a:pt x="101" y="316"/>
                    </a:lnTo>
                    <a:lnTo>
                      <a:pt x="87" y="309"/>
                    </a:lnTo>
                    <a:lnTo>
                      <a:pt x="74" y="301"/>
                    </a:lnTo>
                    <a:lnTo>
                      <a:pt x="61" y="292"/>
                    </a:lnTo>
                    <a:lnTo>
                      <a:pt x="50" y="281"/>
                    </a:lnTo>
                    <a:lnTo>
                      <a:pt x="39" y="270"/>
                    </a:lnTo>
                    <a:lnTo>
                      <a:pt x="29" y="257"/>
                    </a:lnTo>
                    <a:lnTo>
                      <a:pt x="21" y="242"/>
                    </a:lnTo>
                    <a:lnTo>
                      <a:pt x="13" y="228"/>
                    </a:lnTo>
                    <a:lnTo>
                      <a:pt x="8" y="214"/>
                    </a:lnTo>
                    <a:lnTo>
                      <a:pt x="4" y="198"/>
                    </a:lnTo>
                    <a:lnTo>
                      <a:pt x="2" y="182"/>
                    </a:lnTo>
                    <a:lnTo>
                      <a:pt x="0" y="164"/>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27" name="Freeform 27">
                <a:extLst>
                  <a:ext uri="{FF2B5EF4-FFF2-40B4-BE49-F238E27FC236}">
                    <a16:creationId xmlns:a16="http://schemas.microsoft.com/office/drawing/2014/main" id="{18C12840-0AEE-4035-923B-8575CF000D99}"/>
                  </a:ext>
                </a:extLst>
              </p:cNvPr>
              <p:cNvSpPr>
                <a:spLocks/>
              </p:cNvSpPr>
              <p:nvPr/>
            </p:nvSpPr>
            <p:spPr bwMode="auto">
              <a:xfrm>
                <a:off x="2825" y="1304"/>
                <a:ext cx="119" cy="121"/>
              </a:xfrm>
              <a:custGeom>
                <a:avLst/>
                <a:gdLst>
                  <a:gd name="T0" fmla="*/ 113 w 238"/>
                  <a:gd name="T1" fmla="*/ 0 h 242"/>
                  <a:gd name="T2" fmla="*/ 23 w 238"/>
                  <a:gd name="T3" fmla="*/ 89 h 242"/>
                  <a:gd name="T4" fmla="*/ 23 w 238"/>
                  <a:gd name="T5" fmla="*/ 89 h 242"/>
                  <a:gd name="T6" fmla="*/ 19 w 238"/>
                  <a:gd name="T7" fmla="*/ 94 h 242"/>
                  <a:gd name="T8" fmla="*/ 11 w 238"/>
                  <a:gd name="T9" fmla="*/ 107 h 242"/>
                  <a:gd name="T10" fmla="*/ 7 w 238"/>
                  <a:gd name="T11" fmla="*/ 115 h 242"/>
                  <a:gd name="T12" fmla="*/ 3 w 238"/>
                  <a:gd name="T13" fmla="*/ 126 h 242"/>
                  <a:gd name="T14" fmla="*/ 0 w 238"/>
                  <a:gd name="T15" fmla="*/ 137 h 242"/>
                  <a:gd name="T16" fmla="*/ 0 w 238"/>
                  <a:gd name="T17" fmla="*/ 150 h 242"/>
                  <a:gd name="T18" fmla="*/ 0 w 238"/>
                  <a:gd name="T19" fmla="*/ 150 h 242"/>
                  <a:gd name="T20" fmla="*/ 0 w 238"/>
                  <a:gd name="T21" fmla="*/ 163 h 242"/>
                  <a:gd name="T22" fmla="*/ 2 w 238"/>
                  <a:gd name="T23" fmla="*/ 175 h 242"/>
                  <a:gd name="T24" fmla="*/ 5 w 238"/>
                  <a:gd name="T25" fmla="*/ 185 h 242"/>
                  <a:gd name="T26" fmla="*/ 10 w 238"/>
                  <a:gd name="T27" fmla="*/ 193 h 242"/>
                  <a:gd name="T28" fmla="*/ 16 w 238"/>
                  <a:gd name="T29" fmla="*/ 204 h 242"/>
                  <a:gd name="T30" fmla="*/ 19 w 238"/>
                  <a:gd name="T31" fmla="*/ 207 h 242"/>
                  <a:gd name="T32" fmla="*/ 19 w 238"/>
                  <a:gd name="T33" fmla="*/ 207 h 242"/>
                  <a:gd name="T34" fmla="*/ 21 w 238"/>
                  <a:gd name="T35" fmla="*/ 212 h 242"/>
                  <a:gd name="T36" fmla="*/ 32 w 238"/>
                  <a:gd name="T37" fmla="*/ 222 h 242"/>
                  <a:gd name="T38" fmla="*/ 38 w 238"/>
                  <a:gd name="T39" fmla="*/ 226 h 242"/>
                  <a:gd name="T40" fmla="*/ 48 w 238"/>
                  <a:gd name="T41" fmla="*/ 231 h 242"/>
                  <a:gd name="T42" fmla="*/ 59 w 238"/>
                  <a:gd name="T43" fmla="*/ 238 h 242"/>
                  <a:gd name="T44" fmla="*/ 72 w 238"/>
                  <a:gd name="T45" fmla="*/ 241 h 242"/>
                  <a:gd name="T46" fmla="*/ 72 w 238"/>
                  <a:gd name="T47" fmla="*/ 241 h 242"/>
                  <a:gd name="T48" fmla="*/ 83 w 238"/>
                  <a:gd name="T49" fmla="*/ 242 h 242"/>
                  <a:gd name="T50" fmla="*/ 93 w 238"/>
                  <a:gd name="T51" fmla="*/ 242 h 242"/>
                  <a:gd name="T52" fmla="*/ 102 w 238"/>
                  <a:gd name="T53" fmla="*/ 242 h 242"/>
                  <a:gd name="T54" fmla="*/ 110 w 238"/>
                  <a:gd name="T55" fmla="*/ 241 h 242"/>
                  <a:gd name="T56" fmla="*/ 121 w 238"/>
                  <a:gd name="T57" fmla="*/ 238 h 242"/>
                  <a:gd name="T58" fmla="*/ 126 w 238"/>
                  <a:gd name="T59" fmla="*/ 236 h 242"/>
                  <a:gd name="T60" fmla="*/ 126 w 238"/>
                  <a:gd name="T61" fmla="*/ 236 h 242"/>
                  <a:gd name="T62" fmla="*/ 136 w 238"/>
                  <a:gd name="T63" fmla="*/ 230 h 242"/>
                  <a:gd name="T64" fmla="*/ 145 w 238"/>
                  <a:gd name="T65" fmla="*/ 223 h 242"/>
                  <a:gd name="T66" fmla="*/ 155 w 238"/>
                  <a:gd name="T67" fmla="*/ 215 h 242"/>
                  <a:gd name="T68" fmla="*/ 155 w 238"/>
                  <a:gd name="T69" fmla="*/ 215 h 242"/>
                  <a:gd name="T70" fmla="*/ 236 w 238"/>
                  <a:gd name="T71" fmla="*/ 134 h 242"/>
                  <a:gd name="T72" fmla="*/ 236 w 238"/>
                  <a:gd name="T73" fmla="*/ 134 h 242"/>
                  <a:gd name="T74" fmla="*/ 238 w 238"/>
                  <a:gd name="T75" fmla="*/ 129 h 242"/>
                  <a:gd name="T76" fmla="*/ 236 w 238"/>
                  <a:gd name="T77" fmla="*/ 116 h 242"/>
                  <a:gd name="T78" fmla="*/ 235 w 238"/>
                  <a:gd name="T79" fmla="*/ 107 h 242"/>
                  <a:gd name="T80" fmla="*/ 231 w 238"/>
                  <a:gd name="T81" fmla="*/ 96 h 242"/>
                  <a:gd name="T82" fmla="*/ 227 w 238"/>
                  <a:gd name="T83" fmla="*/ 83 h 242"/>
                  <a:gd name="T84" fmla="*/ 220 w 238"/>
                  <a:gd name="T85" fmla="*/ 70 h 242"/>
                  <a:gd name="T86" fmla="*/ 220 w 238"/>
                  <a:gd name="T87" fmla="*/ 70 h 242"/>
                  <a:gd name="T88" fmla="*/ 206 w 238"/>
                  <a:gd name="T89" fmla="*/ 51 h 242"/>
                  <a:gd name="T90" fmla="*/ 195 w 238"/>
                  <a:gd name="T91" fmla="*/ 37 h 242"/>
                  <a:gd name="T92" fmla="*/ 185 w 238"/>
                  <a:gd name="T93" fmla="*/ 29 h 242"/>
                  <a:gd name="T94" fmla="*/ 182 w 238"/>
                  <a:gd name="T95" fmla="*/ 27 h 242"/>
                  <a:gd name="T96" fmla="*/ 182 w 238"/>
                  <a:gd name="T97" fmla="*/ 27 h 242"/>
                  <a:gd name="T98" fmla="*/ 169 w 238"/>
                  <a:gd name="T99" fmla="*/ 19 h 242"/>
                  <a:gd name="T100" fmla="*/ 158 w 238"/>
                  <a:gd name="T101" fmla="*/ 11 h 242"/>
                  <a:gd name="T102" fmla="*/ 144 w 238"/>
                  <a:gd name="T103" fmla="*/ 6 h 242"/>
                  <a:gd name="T104" fmla="*/ 144 w 238"/>
                  <a:gd name="T105" fmla="*/ 6 h 242"/>
                  <a:gd name="T106" fmla="*/ 121 w 238"/>
                  <a:gd name="T107" fmla="*/ 2 h 242"/>
                  <a:gd name="T108" fmla="*/ 113 w 238"/>
                  <a:gd name="T109" fmla="*/ 0 h 242"/>
                  <a:gd name="T110" fmla="*/ 113 w 238"/>
                  <a:gd name="T111"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8" h="242">
                    <a:moveTo>
                      <a:pt x="113" y="0"/>
                    </a:moveTo>
                    <a:lnTo>
                      <a:pt x="23" y="89"/>
                    </a:lnTo>
                    <a:lnTo>
                      <a:pt x="23" y="89"/>
                    </a:lnTo>
                    <a:lnTo>
                      <a:pt x="19" y="94"/>
                    </a:lnTo>
                    <a:lnTo>
                      <a:pt x="11" y="107"/>
                    </a:lnTo>
                    <a:lnTo>
                      <a:pt x="7" y="115"/>
                    </a:lnTo>
                    <a:lnTo>
                      <a:pt x="3" y="126"/>
                    </a:lnTo>
                    <a:lnTo>
                      <a:pt x="0" y="137"/>
                    </a:lnTo>
                    <a:lnTo>
                      <a:pt x="0" y="150"/>
                    </a:lnTo>
                    <a:lnTo>
                      <a:pt x="0" y="150"/>
                    </a:lnTo>
                    <a:lnTo>
                      <a:pt x="0" y="163"/>
                    </a:lnTo>
                    <a:lnTo>
                      <a:pt x="2" y="175"/>
                    </a:lnTo>
                    <a:lnTo>
                      <a:pt x="5" y="185"/>
                    </a:lnTo>
                    <a:lnTo>
                      <a:pt x="10" y="193"/>
                    </a:lnTo>
                    <a:lnTo>
                      <a:pt x="16" y="204"/>
                    </a:lnTo>
                    <a:lnTo>
                      <a:pt x="19" y="207"/>
                    </a:lnTo>
                    <a:lnTo>
                      <a:pt x="19" y="207"/>
                    </a:lnTo>
                    <a:lnTo>
                      <a:pt x="21" y="212"/>
                    </a:lnTo>
                    <a:lnTo>
                      <a:pt x="32" y="222"/>
                    </a:lnTo>
                    <a:lnTo>
                      <a:pt x="38" y="226"/>
                    </a:lnTo>
                    <a:lnTo>
                      <a:pt x="48" y="231"/>
                    </a:lnTo>
                    <a:lnTo>
                      <a:pt x="59" y="238"/>
                    </a:lnTo>
                    <a:lnTo>
                      <a:pt x="72" y="241"/>
                    </a:lnTo>
                    <a:lnTo>
                      <a:pt x="72" y="241"/>
                    </a:lnTo>
                    <a:lnTo>
                      <a:pt x="83" y="242"/>
                    </a:lnTo>
                    <a:lnTo>
                      <a:pt x="93" y="242"/>
                    </a:lnTo>
                    <a:lnTo>
                      <a:pt x="102" y="242"/>
                    </a:lnTo>
                    <a:lnTo>
                      <a:pt x="110" y="241"/>
                    </a:lnTo>
                    <a:lnTo>
                      <a:pt x="121" y="238"/>
                    </a:lnTo>
                    <a:lnTo>
                      <a:pt x="126" y="236"/>
                    </a:lnTo>
                    <a:lnTo>
                      <a:pt x="126" y="236"/>
                    </a:lnTo>
                    <a:lnTo>
                      <a:pt x="136" y="230"/>
                    </a:lnTo>
                    <a:lnTo>
                      <a:pt x="145" y="223"/>
                    </a:lnTo>
                    <a:lnTo>
                      <a:pt x="155" y="215"/>
                    </a:lnTo>
                    <a:lnTo>
                      <a:pt x="155" y="215"/>
                    </a:lnTo>
                    <a:lnTo>
                      <a:pt x="236" y="134"/>
                    </a:lnTo>
                    <a:lnTo>
                      <a:pt x="236" y="134"/>
                    </a:lnTo>
                    <a:lnTo>
                      <a:pt x="238" y="129"/>
                    </a:lnTo>
                    <a:lnTo>
                      <a:pt x="236" y="116"/>
                    </a:lnTo>
                    <a:lnTo>
                      <a:pt x="235" y="107"/>
                    </a:lnTo>
                    <a:lnTo>
                      <a:pt x="231" y="96"/>
                    </a:lnTo>
                    <a:lnTo>
                      <a:pt x="227" y="83"/>
                    </a:lnTo>
                    <a:lnTo>
                      <a:pt x="220" y="70"/>
                    </a:lnTo>
                    <a:lnTo>
                      <a:pt x="220" y="70"/>
                    </a:lnTo>
                    <a:lnTo>
                      <a:pt x="206" y="51"/>
                    </a:lnTo>
                    <a:lnTo>
                      <a:pt x="195" y="37"/>
                    </a:lnTo>
                    <a:lnTo>
                      <a:pt x="185" y="29"/>
                    </a:lnTo>
                    <a:lnTo>
                      <a:pt x="182" y="27"/>
                    </a:lnTo>
                    <a:lnTo>
                      <a:pt x="182" y="27"/>
                    </a:lnTo>
                    <a:lnTo>
                      <a:pt x="169" y="19"/>
                    </a:lnTo>
                    <a:lnTo>
                      <a:pt x="158" y="11"/>
                    </a:lnTo>
                    <a:lnTo>
                      <a:pt x="144" y="6"/>
                    </a:lnTo>
                    <a:lnTo>
                      <a:pt x="144" y="6"/>
                    </a:lnTo>
                    <a:lnTo>
                      <a:pt x="121" y="2"/>
                    </a:lnTo>
                    <a:lnTo>
                      <a:pt x="113" y="0"/>
                    </a:lnTo>
                    <a:lnTo>
                      <a:pt x="113" y="0"/>
                    </a:lnTo>
                    <a:close/>
                  </a:path>
                </a:pathLst>
              </a:custGeom>
              <a:grpFill/>
              <a:ln w="952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grpSp>
      </p:grpSp>
      <p:grpSp>
        <p:nvGrpSpPr>
          <p:cNvPr id="28" name="Group 27">
            <a:extLst>
              <a:ext uri="{FF2B5EF4-FFF2-40B4-BE49-F238E27FC236}">
                <a16:creationId xmlns:a16="http://schemas.microsoft.com/office/drawing/2014/main" id="{83FAD0A3-6BE1-464E-A3C8-F3CAE17138D2}"/>
              </a:ext>
            </a:extLst>
          </p:cNvPr>
          <p:cNvGrpSpPr/>
          <p:nvPr/>
        </p:nvGrpSpPr>
        <p:grpSpPr>
          <a:xfrm>
            <a:off x="1859150" y="3489947"/>
            <a:ext cx="304808" cy="353069"/>
            <a:chOff x="5431994" y="509083"/>
            <a:chExt cx="730072" cy="932349"/>
          </a:xfrm>
          <a:solidFill>
            <a:schemeClr val="accent5"/>
          </a:solidFill>
        </p:grpSpPr>
        <p:sp>
          <p:nvSpPr>
            <p:cNvPr id="29" name="Freeform 6">
              <a:extLst>
                <a:ext uri="{FF2B5EF4-FFF2-40B4-BE49-F238E27FC236}">
                  <a16:creationId xmlns:a16="http://schemas.microsoft.com/office/drawing/2014/main" id="{2453B43A-FF31-472D-89DB-CB034B95400D}"/>
                </a:ext>
              </a:extLst>
            </p:cNvPr>
            <p:cNvSpPr>
              <a:spLocks/>
            </p:cNvSpPr>
            <p:nvPr/>
          </p:nvSpPr>
          <p:spPr bwMode="auto">
            <a:xfrm>
              <a:off x="5431994" y="850396"/>
              <a:ext cx="431623" cy="591036"/>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30" name="Group 20">
              <a:extLst>
                <a:ext uri="{FF2B5EF4-FFF2-40B4-BE49-F238E27FC236}">
                  <a16:creationId xmlns:a16="http://schemas.microsoft.com/office/drawing/2014/main" id="{045E2231-3C24-4749-A7D2-76A3B5E716EA}"/>
                </a:ext>
              </a:extLst>
            </p:cNvPr>
            <p:cNvGrpSpPr>
              <a:grpSpLocks noChangeAspect="1"/>
            </p:cNvGrpSpPr>
            <p:nvPr/>
          </p:nvGrpSpPr>
          <p:grpSpPr bwMode="auto">
            <a:xfrm>
              <a:off x="5434991" y="509083"/>
              <a:ext cx="727075" cy="668338"/>
              <a:chOff x="2674" y="1089"/>
              <a:chExt cx="458" cy="421"/>
            </a:xfrm>
            <a:grpFill/>
          </p:grpSpPr>
          <p:sp>
            <p:nvSpPr>
              <p:cNvPr id="31" name="Freeform 22">
                <a:extLst>
                  <a:ext uri="{FF2B5EF4-FFF2-40B4-BE49-F238E27FC236}">
                    <a16:creationId xmlns:a16="http://schemas.microsoft.com/office/drawing/2014/main" id="{C17476B7-AC38-49F4-9626-70DC9C3D9224}"/>
                  </a:ext>
                </a:extLst>
              </p:cNvPr>
              <p:cNvSpPr>
                <a:spLocks/>
              </p:cNvSpPr>
              <p:nvPr/>
            </p:nvSpPr>
            <p:spPr bwMode="auto">
              <a:xfrm>
                <a:off x="2674" y="1304"/>
                <a:ext cx="269" cy="206"/>
              </a:xfrm>
              <a:custGeom>
                <a:avLst/>
                <a:gdLst>
                  <a:gd name="T0" fmla="*/ 11 w 539"/>
                  <a:gd name="T1" fmla="*/ 266 h 413"/>
                  <a:gd name="T2" fmla="*/ 54 w 539"/>
                  <a:gd name="T3" fmla="*/ 295 h 413"/>
                  <a:gd name="T4" fmla="*/ 58 w 539"/>
                  <a:gd name="T5" fmla="*/ 297 h 413"/>
                  <a:gd name="T6" fmla="*/ 66 w 539"/>
                  <a:gd name="T7" fmla="*/ 301 h 413"/>
                  <a:gd name="T8" fmla="*/ 85 w 539"/>
                  <a:gd name="T9" fmla="*/ 313 h 413"/>
                  <a:gd name="T10" fmla="*/ 101 w 539"/>
                  <a:gd name="T11" fmla="*/ 321 h 413"/>
                  <a:gd name="T12" fmla="*/ 157 w 539"/>
                  <a:gd name="T13" fmla="*/ 348 h 413"/>
                  <a:gd name="T14" fmla="*/ 212 w 539"/>
                  <a:gd name="T15" fmla="*/ 368 h 413"/>
                  <a:gd name="T16" fmla="*/ 318 w 539"/>
                  <a:gd name="T17" fmla="*/ 397 h 413"/>
                  <a:gd name="T18" fmla="*/ 356 w 539"/>
                  <a:gd name="T19" fmla="*/ 403 h 413"/>
                  <a:gd name="T20" fmla="*/ 436 w 539"/>
                  <a:gd name="T21" fmla="*/ 411 h 413"/>
                  <a:gd name="T22" fmla="*/ 477 w 539"/>
                  <a:gd name="T23" fmla="*/ 413 h 413"/>
                  <a:gd name="T24" fmla="*/ 539 w 539"/>
                  <a:gd name="T25" fmla="*/ 410 h 413"/>
                  <a:gd name="T26" fmla="*/ 539 w 539"/>
                  <a:gd name="T27" fmla="*/ 273 h 413"/>
                  <a:gd name="T28" fmla="*/ 539 w 539"/>
                  <a:gd name="T29" fmla="*/ 134 h 413"/>
                  <a:gd name="T30" fmla="*/ 539 w 539"/>
                  <a:gd name="T31" fmla="*/ 134 h 413"/>
                  <a:gd name="T32" fmla="*/ 539 w 539"/>
                  <a:gd name="T33" fmla="*/ 120 h 413"/>
                  <a:gd name="T34" fmla="*/ 533 w 539"/>
                  <a:gd name="T35" fmla="*/ 93 h 413"/>
                  <a:gd name="T36" fmla="*/ 526 w 539"/>
                  <a:gd name="T37" fmla="*/ 78 h 413"/>
                  <a:gd name="T38" fmla="*/ 499 w 539"/>
                  <a:gd name="T39" fmla="*/ 40 h 413"/>
                  <a:gd name="T40" fmla="*/ 499 w 539"/>
                  <a:gd name="T41" fmla="*/ 40 h 413"/>
                  <a:gd name="T42" fmla="*/ 491 w 539"/>
                  <a:gd name="T43" fmla="*/ 32 h 413"/>
                  <a:gd name="T44" fmla="*/ 482 w 539"/>
                  <a:gd name="T45" fmla="*/ 24 h 413"/>
                  <a:gd name="T46" fmla="*/ 442 w 539"/>
                  <a:gd name="T47" fmla="*/ 6 h 413"/>
                  <a:gd name="T48" fmla="*/ 418 w 539"/>
                  <a:gd name="T49" fmla="*/ 0 h 413"/>
                  <a:gd name="T50" fmla="*/ 416 w 539"/>
                  <a:gd name="T51" fmla="*/ 0 h 413"/>
                  <a:gd name="T52" fmla="*/ 125 w 539"/>
                  <a:gd name="T53" fmla="*/ 0 h 413"/>
                  <a:gd name="T54" fmla="*/ 125 w 539"/>
                  <a:gd name="T55" fmla="*/ 0 h 413"/>
                  <a:gd name="T56" fmla="*/ 117 w 539"/>
                  <a:gd name="T57" fmla="*/ 2 h 413"/>
                  <a:gd name="T58" fmla="*/ 113 w 539"/>
                  <a:gd name="T59" fmla="*/ 2 h 413"/>
                  <a:gd name="T60" fmla="*/ 107 w 539"/>
                  <a:gd name="T61" fmla="*/ 3 h 413"/>
                  <a:gd name="T62" fmla="*/ 105 w 539"/>
                  <a:gd name="T63" fmla="*/ 3 h 413"/>
                  <a:gd name="T64" fmla="*/ 98 w 539"/>
                  <a:gd name="T65" fmla="*/ 5 h 413"/>
                  <a:gd name="T66" fmla="*/ 96 w 539"/>
                  <a:gd name="T67" fmla="*/ 6 h 413"/>
                  <a:gd name="T68" fmla="*/ 90 w 539"/>
                  <a:gd name="T69" fmla="*/ 8 h 413"/>
                  <a:gd name="T70" fmla="*/ 86 w 539"/>
                  <a:gd name="T71" fmla="*/ 10 h 413"/>
                  <a:gd name="T72" fmla="*/ 80 w 539"/>
                  <a:gd name="T73" fmla="*/ 13 h 413"/>
                  <a:gd name="T74" fmla="*/ 80 w 539"/>
                  <a:gd name="T75" fmla="*/ 13 h 413"/>
                  <a:gd name="T76" fmla="*/ 72 w 539"/>
                  <a:gd name="T77" fmla="*/ 16 h 413"/>
                  <a:gd name="T78" fmla="*/ 70 w 539"/>
                  <a:gd name="T79" fmla="*/ 18 h 413"/>
                  <a:gd name="T80" fmla="*/ 64 w 539"/>
                  <a:gd name="T81" fmla="*/ 21 h 413"/>
                  <a:gd name="T82" fmla="*/ 62 w 539"/>
                  <a:gd name="T83" fmla="*/ 22 h 413"/>
                  <a:gd name="T84" fmla="*/ 56 w 539"/>
                  <a:gd name="T85" fmla="*/ 27 h 413"/>
                  <a:gd name="T86" fmla="*/ 56 w 539"/>
                  <a:gd name="T87" fmla="*/ 27 h 413"/>
                  <a:gd name="T88" fmla="*/ 46 w 539"/>
                  <a:gd name="T89" fmla="*/ 35 h 413"/>
                  <a:gd name="T90" fmla="*/ 26 w 539"/>
                  <a:gd name="T91" fmla="*/ 57 h 413"/>
                  <a:gd name="T92" fmla="*/ 24 w 539"/>
                  <a:gd name="T93" fmla="*/ 61 h 413"/>
                  <a:gd name="T94" fmla="*/ 24 w 539"/>
                  <a:gd name="T95" fmla="*/ 61 h 413"/>
                  <a:gd name="T96" fmla="*/ 18 w 539"/>
                  <a:gd name="T97" fmla="*/ 72 h 413"/>
                  <a:gd name="T98" fmla="*/ 18 w 539"/>
                  <a:gd name="T99" fmla="*/ 72 h 413"/>
                  <a:gd name="T100" fmla="*/ 11 w 539"/>
                  <a:gd name="T101" fmla="*/ 83 h 413"/>
                  <a:gd name="T102" fmla="*/ 7 w 539"/>
                  <a:gd name="T103" fmla="*/ 102 h 413"/>
                  <a:gd name="T104" fmla="*/ 0 w 539"/>
                  <a:gd name="T105" fmla="*/ 137 h 413"/>
                  <a:gd name="T106" fmla="*/ 0 w 539"/>
                  <a:gd name="T107" fmla="*/ 258 h 413"/>
                  <a:gd name="T108" fmla="*/ 5 w 539"/>
                  <a:gd name="T109" fmla="*/ 262 h 413"/>
                  <a:gd name="T110" fmla="*/ 11 w 539"/>
                  <a:gd name="T111" fmla="*/ 266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39" h="413">
                    <a:moveTo>
                      <a:pt x="11" y="266"/>
                    </a:moveTo>
                    <a:lnTo>
                      <a:pt x="11" y="266"/>
                    </a:lnTo>
                    <a:lnTo>
                      <a:pt x="54" y="295"/>
                    </a:lnTo>
                    <a:lnTo>
                      <a:pt x="54" y="295"/>
                    </a:lnTo>
                    <a:lnTo>
                      <a:pt x="58" y="297"/>
                    </a:lnTo>
                    <a:lnTo>
                      <a:pt x="58" y="297"/>
                    </a:lnTo>
                    <a:lnTo>
                      <a:pt x="66" y="301"/>
                    </a:lnTo>
                    <a:lnTo>
                      <a:pt x="66" y="301"/>
                    </a:lnTo>
                    <a:lnTo>
                      <a:pt x="85" y="313"/>
                    </a:lnTo>
                    <a:lnTo>
                      <a:pt x="85" y="313"/>
                    </a:lnTo>
                    <a:lnTo>
                      <a:pt x="101" y="321"/>
                    </a:lnTo>
                    <a:lnTo>
                      <a:pt x="101" y="321"/>
                    </a:lnTo>
                    <a:lnTo>
                      <a:pt x="129" y="335"/>
                    </a:lnTo>
                    <a:lnTo>
                      <a:pt x="157" y="348"/>
                    </a:lnTo>
                    <a:lnTo>
                      <a:pt x="185" y="359"/>
                    </a:lnTo>
                    <a:lnTo>
                      <a:pt x="212" y="368"/>
                    </a:lnTo>
                    <a:lnTo>
                      <a:pt x="267" y="384"/>
                    </a:lnTo>
                    <a:lnTo>
                      <a:pt x="318" y="397"/>
                    </a:lnTo>
                    <a:lnTo>
                      <a:pt x="318" y="397"/>
                    </a:lnTo>
                    <a:lnTo>
                      <a:pt x="356" y="403"/>
                    </a:lnTo>
                    <a:lnTo>
                      <a:pt x="396" y="408"/>
                    </a:lnTo>
                    <a:lnTo>
                      <a:pt x="436" y="411"/>
                    </a:lnTo>
                    <a:lnTo>
                      <a:pt x="477" y="413"/>
                    </a:lnTo>
                    <a:lnTo>
                      <a:pt x="477" y="413"/>
                    </a:lnTo>
                    <a:lnTo>
                      <a:pt x="509" y="413"/>
                    </a:lnTo>
                    <a:lnTo>
                      <a:pt x="539" y="410"/>
                    </a:lnTo>
                    <a:lnTo>
                      <a:pt x="539" y="410"/>
                    </a:lnTo>
                    <a:lnTo>
                      <a:pt x="539" y="273"/>
                    </a:lnTo>
                    <a:lnTo>
                      <a:pt x="539" y="185"/>
                    </a:lnTo>
                    <a:lnTo>
                      <a:pt x="539" y="134"/>
                    </a:lnTo>
                    <a:lnTo>
                      <a:pt x="539" y="134"/>
                    </a:lnTo>
                    <a:lnTo>
                      <a:pt x="539" y="134"/>
                    </a:lnTo>
                    <a:lnTo>
                      <a:pt x="539" y="134"/>
                    </a:lnTo>
                    <a:lnTo>
                      <a:pt x="539" y="120"/>
                    </a:lnTo>
                    <a:lnTo>
                      <a:pt x="536" y="105"/>
                    </a:lnTo>
                    <a:lnTo>
                      <a:pt x="533" y="93"/>
                    </a:lnTo>
                    <a:lnTo>
                      <a:pt x="526" y="78"/>
                    </a:lnTo>
                    <a:lnTo>
                      <a:pt x="526" y="78"/>
                    </a:lnTo>
                    <a:lnTo>
                      <a:pt x="515" y="61"/>
                    </a:lnTo>
                    <a:lnTo>
                      <a:pt x="499" y="40"/>
                    </a:lnTo>
                    <a:lnTo>
                      <a:pt x="499" y="40"/>
                    </a:lnTo>
                    <a:lnTo>
                      <a:pt x="499" y="40"/>
                    </a:lnTo>
                    <a:lnTo>
                      <a:pt x="499" y="40"/>
                    </a:lnTo>
                    <a:lnTo>
                      <a:pt x="491" y="32"/>
                    </a:lnTo>
                    <a:lnTo>
                      <a:pt x="482" y="24"/>
                    </a:lnTo>
                    <a:lnTo>
                      <a:pt x="482" y="24"/>
                    </a:lnTo>
                    <a:lnTo>
                      <a:pt x="463" y="14"/>
                    </a:lnTo>
                    <a:lnTo>
                      <a:pt x="442" y="6"/>
                    </a:lnTo>
                    <a:lnTo>
                      <a:pt x="428" y="2"/>
                    </a:lnTo>
                    <a:lnTo>
                      <a:pt x="418" y="0"/>
                    </a:lnTo>
                    <a:lnTo>
                      <a:pt x="418" y="0"/>
                    </a:lnTo>
                    <a:lnTo>
                      <a:pt x="416" y="0"/>
                    </a:lnTo>
                    <a:lnTo>
                      <a:pt x="416" y="0"/>
                    </a:lnTo>
                    <a:lnTo>
                      <a:pt x="125" y="0"/>
                    </a:lnTo>
                    <a:lnTo>
                      <a:pt x="125" y="0"/>
                    </a:lnTo>
                    <a:lnTo>
                      <a:pt x="125" y="0"/>
                    </a:lnTo>
                    <a:lnTo>
                      <a:pt x="125" y="0"/>
                    </a:lnTo>
                    <a:lnTo>
                      <a:pt x="117" y="2"/>
                    </a:lnTo>
                    <a:lnTo>
                      <a:pt x="117" y="2"/>
                    </a:lnTo>
                    <a:lnTo>
                      <a:pt x="113" y="2"/>
                    </a:lnTo>
                    <a:lnTo>
                      <a:pt x="113" y="2"/>
                    </a:lnTo>
                    <a:lnTo>
                      <a:pt x="107" y="3"/>
                    </a:lnTo>
                    <a:lnTo>
                      <a:pt x="107" y="3"/>
                    </a:lnTo>
                    <a:lnTo>
                      <a:pt x="105" y="3"/>
                    </a:lnTo>
                    <a:lnTo>
                      <a:pt x="105" y="3"/>
                    </a:lnTo>
                    <a:lnTo>
                      <a:pt x="98" y="5"/>
                    </a:lnTo>
                    <a:lnTo>
                      <a:pt x="98" y="5"/>
                    </a:lnTo>
                    <a:lnTo>
                      <a:pt x="96" y="6"/>
                    </a:lnTo>
                    <a:lnTo>
                      <a:pt x="96" y="6"/>
                    </a:lnTo>
                    <a:lnTo>
                      <a:pt x="90" y="8"/>
                    </a:lnTo>
                    <a:lnTo>
                      <a:pt x="90" y="8"/>
                    </a:lnTo>
                    <a:lnTo>
                      <a:pt x="86" y="10"/>
                    </a:lnTo>
                    <a:lnTo>
                      <a:pt x="86" y="10"/>
                    </a:lnTo>
                    <a:lnTo>
                      <a:pt x="80" y="13"/>
                    </a:lnTo>
                    <a:lnTo>
                      <a:pt x="80" y="13"/>
                    </a:lnTo>
                    <a:lnTo>
                      <a:pt x="80" y="13"/>
                    </a:lnTo>
                    <a:lnTo>
                      <a:pt x="80" y="13"/>
                    </a:lnTo>
                    <a:lnTo>
                      <a:pt x="72" y="16"/>
                    </a:lnTo>
                    <a:lnTo>
                      <a:pt x="72" y="16"/>
                    </a:lnTo>
                    <a:lnTo>
                      <a:pt x="70" y="18"/>
                    </a:lnTo>
                    <a:lnTo>
                      <a:pt x="70" y="18"/>
                    </a:lnTo>
                    <a:lnTo>
                      <a:pt x="64" y="21"/>
                    </a:lnTo>
                    <a:lnTo>
                      <a:pt x="64" y="21"/>
                    </a:lnTo>
                    <a:lnTo>
                      <a:pt x="62" y="22"/>
                    </a:lnTo>
                    <a:lnTo>
                      <a:pt x="62" y="22"/>
                    </a:lnTo>
                    <a:lnTo>
                      <a:pt x="56" y="27"/>
                    </a:lnTo>
                    <a:lnTo>
                      <a:pt x="56" y="27"/>
                    </a:lnTo>
                    <a:lnTo>
                      <a:pt x="56" y="27"/>
                    </a:lnTo>
                    <a:lnTo>
                      <a:pt x="56" y="27"/>
                    </a:lnTo>
                    <a:lnTo>
                      <a:pt x="46" y="35"/>
                    </a:lnTo>
                    <a:lnTo>
                      <a:pt x="37" y="45"/>
                    </a:lnTo>
                    <a:lnTo>
                      <a:pt x="26" y="57"/>
                    </a:lnTo>
                    <a:lnTo>
                      <a:pt x="26" y="57"/>
                    </a:lnTo>
                    <a:lnTo>
                      <a:pt x="24" y="61"/>
                    </a:lnTo>
                    <a:lnTo>
                      <a:pt x="24" y="61"/>
                    </a:lnTo>
                    <a:lnTo>
                      <a:pt x="24" y="61"/>
                    </a:lnTo>
                    <a:lnTo>
                      <a:pt x="24" y="61"/>
                    </a:lnTo>
                    <a:lnTo>
                      <a:pt x="18" y="72"/>
                    </a:lnTo>
                    <a:lnTo>
                      <a:pt x="18" y="72"/>
                    </a:lnTo>
                    <a:lnTo>
                      <a:pt x="18" y="72"/>
                    </a:lnTo>
                    <a:lnTo>
                      <a:pt x="18" y="72"/>
                    </a:lnTo>
                    <a:lnTo>
                      <a:pt x="11" y="83"/>
                    </a:lnTo>
                    <a:lnTo>
                      <a:pt x="11" y="83"/>
                    </a:lnTo>
                    <a:lnTo>
                      <a:pt x="7" y="102"/>
                    </a:lnTo>
                    <a:lnTo>
                      <a:pt x="3" y="120"/>
                    </a:lnTo>
                    <a:lnTo>
                      <a:pt x="0" y="137"/>
                    </a:lnTo>
                    <a:lnTo>
                      <a:pt x="0" y="258"/>
                    </a:lnTo>
                    <a:lnTo>
                      <a:pt x="0" y="258"/>
                    </a:lnTo>
                    <a:lnTo>
                      <a:pt x="5" y="262"/>
                    </a:lnTo>
                    <a:lnTo>
                      <a:pt x="5" y="262"/>
                    </a:lnTo>
                    <a:lnTo>
                      <a:pt x="11" y="266"/>
                    </a:lnTo>
                    <a:lnTo>
                      <a:pt x="11"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32" name="Freeform 23">
                <a:extLst>
                  <a:ext uri="{FF2B5EF4-FFF2-40B4-BE49-F238E27FC236}">
                    <a16:creationId xmlns:a16="http://schemas.microsoft.com/office/drawing/2014/main" id="{902D6454-EC8D-41C3-8094-910A03C396BE}"/>
                  </a:ext>
                </a:extLst>
              </p:cNvPr>
              <p:cNvSpPr>
                <a:spLocks/>
              </p:cNvSpPr>
              <p:nvPr/>
            </p:nvSpPr>
            <p:spPr bwMode="auto">
              <a:xfrm>
                <a:off x="2882" y="1118"/>
                <a:ext cx="250" cy="252"/>
              </a:xfrm>
              <a:custGeom>
                <a:avLst/>
                <a:gdLst>
                  <a:gd name="T0" fmla="*/ 66 w 501"/>
                  <a:gd name="T1" fmla="*/ 395 h 505"/>
                  <a:gd name="T2" fmla="*/ 66 w 501"/>
                  <a:gd name="T3" fmla="*/ 395 h 505"/>
                  <a:gd name="T4" fmla="*/ 75 w 501"/>
                  <a:gd name="T5" fmla="*/ 403 h 505"/>
                  <a:gd name="T6" fmla="*/ 83 w 501"/>
                  <a:gd name="T7" fmla="*/ 411 h 505"/>
                  <a:gd name="T8" fmla="*/ 83 w 501"/>
                  <a:gd name="T9" fmla="*/ 411 h 505"/>
                  <a:gd name="T10" fmla="*/ 83 w 501"/>
                  <a:gd name="T11" fmla="*/ 411 h 505"/>
                  <a:gd name="T12" fmla="*/ 83 w 501"/>
                  <a:gd name="T13" fmla="*/ 411 h 505"/>
                  <a:gd name="T14" fmla="*/ 83 w 501"/>
                  <a:gd name="T15" fmla="*/ 411 h 505"/>
                  <a:gd name="T16" fmla="*/ 83 w 501"/>
                  <a:gd name="T17" fmla="*/ 411 h 505"/>
                  <a:gd name="T18" fmla="*/ 91 w 501"/>
                  <a:gd name="T19" fmla="*/ 419 h 505"/>
                  <a:gd name="T20" fmla="*/ 99 w 501"/>
                  <a:gd name="T21" fmla="*/ 428 h 505"/>
                  <a:gd name="T22" fmla="*/ 106 w 501"/>
                  <a:gd name="T23" fmla="*/ 440 h 505"/>
                  <a:gd name="T24" fmla="*/ 110 w 501"/>
                  <a:gd name="T25" fmla="*/ 449 h 505"/>
                  <a:gd name="T26" fmla="*/ 110 w 501"/>
                  <a:gd name="T27" fmla="*/ 449 h 505"/>
                  <a:gd name="T28" fmla="*/ 118 w 501"/>
                  <a:gd name="T29" fmla="*/ 465 h 505"/>
                  <a:gd name="T30" fmla="*/ 122 w 501"/>
                  <a:gd name="T31" fmla="*/ 479 h 505"/>
                  <a:gd name="T32" fmla="*/ 123 w 501"/>
                  <a:gd name="T33" fmla="*/ 492 h 505"/>
                  <a:gd name="T34" fmla="*/ 123 w 501"/>
                  <a:gd name="T35" fmla="*/ 505 h 505"/>
                  <a:gd name="T36" fmla="*/ 123 w 501"/>
                  <a:gd name="T37" fmla="*/ 505 h 505"/>
                  <a:gd name="T38" fmla="*/ 123 w 501"/>
                  <a:gd name="T39" fmla="*/ 505 h 505"/>
                  <a:gd name="T40" fmla="*/ 315 w 501"/>
                  <a:gd name="T41" fmla="*/ 314 h 505"/>
                  <a:gd name="T42" fmla="*/ 315 w 501"/>
                  <a:gd name="T43" fmla="*/ 314 h 505"/>
                  <a:gd name="T44" fmla="*/ 326 w 501"/>
                  <a:gd name="T45" fmla="*/ 302 h 505"/>
                  <a:gd name="T46" fmla="*/ 334 w 501"/>
                  <a:gd name="T47" fmla="*/ 288 h 505"/>
                  <a:gd name="T48" fmla="*/ 338 w 501"/>
                  <a:gd name="T49" fmla="*/ 274 h 505"/>
                  <a:gd name="T50" fmla="*/ 342 w 501"/>
                  <a:gd name="T51" fmla="*/ 259 h 505"/>
                  <a:gd name="T52" fmla="*/ 342 w 501"/>
                  <a:gd name="T53" fmla="*/ 243 h 505"/>
                  <a:gd name="T54" fmla="*/ 340 w 501"/>
                  <a:gd name="T55" fmla="*/ 229 h 505"/>
                  <a:gd name="T56" fmla="*/ 335 w 501"/>
                  <a:gd name="T57" fmla="*/ 215 h 505"/>
                  <a:gd name="T58" fmla="*/ 327 w 501"/>
                  <a:gd name="T59" fmla="*/ 200 h 505"/>
                  <a:gd name="T60" fmla="*/ 495 w 501"/>
                  <a:gd name="T61" fmla="*/ 33 h 505"/>
                  <a:gd name="T62" fmla="*/ 495 w 501"/>
                  <a:gd name="T63" fmla="*/ 33 h 505"/>
                  <a:gd name="T64" fmla="*/ 499 w 501"/>
                  <a:gd name="T65" fmla="*/ 27 h 505"/>
                  <a:gd name="T66" fmla="*/ 501 w 501"/>
                  <a:gd name="T67" fmla="*/ 19 h 505"/>
                  <a:gd name="T68" fmla="*/ 499 w 501"/>
                  <a:gd name="T69" fmla="*/ 12 h 505"/>
                  <a:gd name="T70" fmla="*/ 495 w 501"/>
                  <a:gd name="T71" fmla="*/ 4 h 505"/>
                  <a:gd name="T72" fmla="*/ 495 w 501"/>
                  <a:gd name="T73" fmla="*/ 4 h 505"/>
                  <a:gd name="T74" fmla="*/ 488 w 501"/>
                  <a:gd name="T75" fmla="*/ 1 h 505"/>
                  <a:gd name="T76" fmla="*/ 480 w 501"/>
                  <a:gd name="T77" fmla="*/ 0 h 505"/>
                  <a:gd name="T78" fmla="*/ 472 w 501"/>
                  <a:gd name="T79" fmla="*/ 1 h 505"/>
                  <a:gd name="T80" fmla="*/ 466 w 501"/>
                  <a:gd name="T81" fmla="*/ 4 h 505"/>
                  <a:gd name="T82" fmla="*/ 299 w 501"/>
                  <a:gd name="T83" fmla="*/ 172 h 505"/>
                  <a:gd name="T84" fmla="*/ 299 w 501"/>
                  <a:gd name="T85" fmla="*/ 172 h 505"/>
                  <a:gd name="T86" fmla="*/ 286 w 501"/>
                  <a:gd name="T87" fmla="*/ 165 h 505"/>
                  <a:gd name="T88" fmla="*/ 271 w 501"/>
                  <a:gd name="T89" fmla="*/ 161 h 505"/>
                  <a:gd name="T90" fmla="*/ 256 w 501"/>
                  <a:gd name="T91" fmla="*/ 159 h 505"/>
                  <a:gd name="T92" fmla="*/ 241 w 501"/>
                  <a:gd name="T93" fmla="*/ 159 h 505"/>
                  <a:gd name="T94" fmla="*/ 227 w 501"/>
                  <a:gd name="T95" fmla="*/ 162 h 505"/>
                  <a:gd name="T96" fmla="*/ 212 w 501"/>
                  <a:gd name="T97" fmla="*/ 167 h 505"/>
                  <a:gd name="T98" fmla="*/ 198 w 501"/>
                  <a:gd name="T99" fmla="*/ 175 h 505"/>
                  <a:gd name="T100" fmla="*/ 185 w 501"/>
                  <a:gd name="T101" fmla="*/ 184 h 505"/>
                  <a:gd name="T102" fmla="*/ 0 w 501"/>
                  <a:gd name="T103" fmla="*/ 371 h 505"/>
                  <a:gd name="T104" fmla="*/ 0 w 501"/>
                  <a:gd name="T105" fmla="*/ 371 h 505"/>
                  <a:gd name="T106" fmla="*/ 2 w 501"/>
                  <a:gd name="T107" fmla="*/ 371 h 505"/>
                  <a:gd name="T108" fmla="*/ 2 w 501"/>
                  <a:gd name="T109" fmla="*/ 371 h 505"/>
                  <a:gd name="T110" fmla="*/ 20 w 501"/>
                  <a:gd name="T111" fmla="*/ 374 h 505"/>
                  <a:gd name="T112" fmla="*/ 35 w 501"/>
                  <a:gd name="T113" fmla="*/ 379 h 505"/>
                  <a:gd name="T114" fmla="*/ 51 w 501"/>
                  <a:gd name="T115" fmla="*/ 387 h 505"/>
                  <a:gd name="T116" fmla="*/ 66 w 501"/>
                  <a:gd name="T117" fmla="*/ 395 h 505"/>
                  <a:gd name="T118" fmla="*/ 66 w 501"/>
                  <a:gd name="T119" fmla="*/ 39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1" h="505">
                    <a:moveTo>
                      <a:pt x="66" y="395"/>
                    </a:moveTo>
                    <a:lnTo>
                      <a:pt x="66" y="395"/>
                    </a:lnTo>
                    <a:lnTo>
                      <a:pt x="75" y="403"/>
                    </a:lnTo>
                    <a:lnTo>
                      <a:pt x="83" y="411"/>
                    </a:lnTo>
                    <a:lnTo>
                      <a:pt x="83" y="411"/>
                    </a:lnTo>
                    <a:lnTo>
                      <a:pt x="83" y="411"/>
                    </a:lnTo>
                    <a:lnTo>
                      <a:pt x="83" y="411"/>
                    </a:lnTo>
                    <a:lnTo>
                      <a:pt x="83" y="411"/>
                    </a:lnTo>
                    <a:lnTo>
                      <a:pt x="83" y="411"/>
                    </a:lnTo>
                    <a:lnTo>
                      <a:pt x="91" y="419"/>
                    </a:lnTo>
                    <a:lnTo>
                      <a:pt x="99" y="428"/>
                    </a:lnTo>
                    <a:lnTo>
                      <a:pt x="106" y="440"/>
                    </a:lnTo>
                    <a:lnTo>
                      <a:pt x="110" y="449"/>
                    </a:lnTo>
                    <a:lnTo>
                      <a:pt x="110" y="449"/>
                    </a:lnTo>
                    <a:lnTo>
                      <a:pt x="118" y="465"/>
                    </a:lnTo>
                    <a:lnTo>
                      <a:pt x="122" y="479"/>
                    </a:lnTo>
                    <a:lnTo>
                      <a:pt x="123" y="492"/>
                    </a:lnTo>
                    <a:lnTo>
                      <a:pt x="123" y="505"/>
                    </a:lnTo>
                    <a:lnTo>
                      <a:pt x="123" y="505"/>
                    </a:lnTo>
                    <a:lnTo>
                      <a:pt x="123" y="505"/>
                    </a:lnTo>
                    <a:lnTo>
                      <a:pt x="315" y="314"/>
                    </a:lnTo>
                    <a:lnTo>
                      <a:pt x="315" y="314"/>
                    </a:lnTo>
                    <a:lnTo>
                      <a:pt x="326" y="302"/>
                    </a:lnTo>
                    <a:lnTo>
                      <a:pt x="334" y="288"/>
                    </a:lnTo>
                    <a:lnTo>
                      <a:pt x="338" y="274"/>
                    </a:lnTo>
                    <a:lnTo>
                      <a:pt x="342" y="259"/>
                    </a:lnTo>
                    <a:lnTo>
                      <a:pt x="342" y="243"/>
                    </a:lnTo>
                    <a:lnTo>
                      <a:pt x="340" y="229"/>
                    </a:lnTo>
                    <a:lnTo>
                      <a:pt x="335" y="215"/>
                    </a:lnTo>
                    <a:lnTo>
                      <a:pt x="327" y="200"/>
                    </a:lnTo>
                    <a:lnTo>
                      <a:pt x="495" y="33"/>
                    </a:lnTo>
                    <a:lnTo>
                      <a:pt x="495" y="33"/>
                    </a:lnTo>
                    <a:lnTo>
                      <a:pt x="499" y="27"/>
                    </a:lnTo>
                    <a:lnTo>
                      <a:pt x="501" y="19"/>
                    </a:lnTo>
                    <a:lnTo>
                      <a:pt x="499" y="12"/>
                    </a:lnTo>
                    <a:lnTo>
                      <a:pt x="495" y="4"/>
                    </a:lnTo>
                    <a:lnTo>
                      <a:pt x="495" y="4"/>
                    </a:lnTo>
                    <a:lnTo>
                      <a:pt x="488" y="1"/>
                    </a:lnTo>
                    <a:lnTo>
                      <a:pt x="480" y="0"/>
                    </a:lnTo>
                    <a:lnTo>
                      <a:pt x="472" y="1"/>
                    </a:lnTo>
                    <a:lnTo>
                      <a:pt x="466" y="4"/>
                    </a:lnTo>
                    <a:lnTo>
                      <a:pt x="299" y="172"/>
                    </a:lnTo>
                    <a:lnTo>
                      <a:pt x="299" y="172"/>
                    </a:lnTo>
                    <a:lnTo>
                      <a:pt x="286" y="165"/>
                    </a:lnTo>
                    <a:lnTo>
                      <a:pt x="271" y="161"/>
                    </a:lnTo>
                    <a:lnTo>
                      <a:pt x="256" y="159"/>
                    </a:lnTo>
                    <a:lnTo>
                      <a:pt x="241" y="159"/>
                    </a:lnTo>
                    <a:lnTo>
                      <a:pt x="227" y="162"/>
                    </a:lnTo>
                    <a:lnTo>
                      <a:pt x="212" y="167"/>
                    </a:lnTo>
                    <a:lnTo>
                      <a:pt x="198" y="175"/>
                    </a:lnTo>
                    <a:lnTo>
                      <a:pt x="185" y="184"/>
                    </a:lnTo>
                    <a:lnTo>
                      <a:pt x="0" y="371"/>
                    </a:lnTo>
                    <a:lnTo>
                      <a:pt x="0" y="371"/>
                    </a:lnTo>
                    <a:lnTo>
                      <a:pt x="2" y="371"/>
                    </a:lnTo>
                    <a:lnTo>
                      <a:pt x="2" y="371"/>
                    </a:lnTo>
                    <a:lnTo>
                      <a:pt x="20" y="374"/>
                    </a:lnTo>
                    <a:lnTo>
                      <a:pt x="35" y="379"/>
                    </a:lnTo>
                    <a:lnTo>
                      <a:pt x="51" y="387"/>
                    </a:lnTo>
                    <a:lnTo>
                      <a:pt x="66" y="395"/>
                    </a:lnTo>
                    <a:lnTo>
                      <a:pt x="66" y="3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33" name="Freeform 26">
                <a:extLst>
                  <a:ext uri="{FF2B5EF4-FFF2-40B4-BE49-F238E27FC236}">
                    <a16:creationId xmlns:a16="http://schemas.microsoft.com/office/drawing/2014/main" id="{A18FE5E4-AB1B-415A-993E-6EBB2740731F}"/>
                  </a:ext>
                </a:extLst>
              </p:cNvPr>
              <p:cNvSpPr>
                <a:spLocks/>
              </p:cNvSpPr>
              <p:nvPr/>
            </p:nvSpPr>
            <p:spPr bwMode="auto">
              <a:xfrm>
                <a:off x="2726" y="1089"/>
                <a:ext cx="165" cy="164"/>
              </a:xfrm>
              <a:custGeom>
                <a:avLst/>
                <a:gdLst>
                  <a:gd name="T0" fmla="*/ 0 w 331"/>
                  <a:gd name="T1" fmla="*/ 164 h 329"/>
                  <a:gd name="T2" fmla="*/ 4 w 331"/>
                  <a:gd name="T3" fmla="*/ 131 h 329"/>
                  <a:gd name="T4" fmla="*/ 13 w 331"/>
                  <a:gd name="T5" fmla="*/ 101 h 329"/>
                  <a:gd name="T6" fmla="*/ 29 w 331"/>
                  <a:gd name="T7" fmla="*/ 72 h 329"/>
                  <a:gd name="T8" fmla="*/ 50 w 331"/>
                  <a:gd name="T9" fmla="*/ 48 h 329"/>
                  <a:gd name="T10" fmla="*/ 74 w 331"/>
                  <a:gd name="T11" fmla="*/ 27 h 329"/>
                  <a:gd name="T12" fmla="*/ 101 w 331"/>
                  <a:gd name="T13" fmla="*/ 13 h 329"/>
                  <a:gd name="T14" fmla="*/ 133 w 331"/>
                  <a:gd name="T15" fmla="*/ 3 h 329"/>
                  <a:gd name="T16" fmla="*/ 165 w 331"/>
                  <a:gd name="T17" fmla="*/ 0 h 329"/>
                  <a:gd name="T18" fmla="*/ 182 w 331"/>
                  <a:gd name="T19" fmla="*/ 0 h 329"/>
                  <a:gd name="T20" fmla="*/ 214 w 331"/>
                  <a:gd name="T21" fmla="*/ 6 h 329"/>
                  <a:gd name="T22" fmla="*/ 244 w 331"/>
                  <a:gd name="T23" fmla="*/ 19 h 329"/>
                  <a:gd name="T24" fmla="*/ 270 w 331"/>
                  <a:gd name="T25" fmla="*/ 37 h 329"/>
                  <a:gd name="T26" fmla="*/ 292 w 331"/>
                  <a:gd name="T27" fmla="*/ 59 h 329"/>
                  <a:gd name="T28" fmla="*/ 310 w 331"/>
                  <a:gd name="T29" fmla="*/ 86 h 329"/>
                  <a:gd name="T30" fmla="*/ 323 w 331"/>
                  <a:gd name="T31" fmla="*/ 115 h 329"/>
                  <a:gd name="T32" fmla="*/ 329 w 331"/>
                  <a:gd name="T33" fmla="*/ 147 h 329"/>
                  <a:gd name="T34" fmla="*/ 331 w 331"/>
                  <a:gd name="T35" fmla="*/ 164 h 329"/>
                  <a:gd name="T36" fmla="*/ 326 w 331"/>
                  <a:gd name="T37" fmla="*/ 198 h 329"/>
                  <a:gd name="T38" fmla="*/ 316 w 331"/>
                  <a:gd name="T39" fmla="*/ 228 h 329"/>
                  <a:gd name="T40" fmla="*/ 302 w 331"/>
                  <a:gd name="T41" fmla="*/ 257 h 329"/>
                  <a:gd name="T42" fmla="*/ 281 w 331"/>
                  <a:gd name="T43" fmla="*/ 281 h 329"/>
                  <a:gd name="T44" fmla="*/ 257 w 331"/>
                  <a:gd name="T45" fmla="*/ 301 h 329"/>
                  <a:gd name="T46" fmla="*/ 230 w 331"/>
                  <a:gd name="T47" fmla="*/ 316 h 329"/>
                  <a:gd name="T48" fmla="*/ 198 w 331"/>
                  <a:gd name="T49" fmla="*/ 325 h 329"/>
                  <a:gd name="T50" fmla="*/ 165 w 331"/>
                  <a:gd name="T51" fmla="*/ 329 h 329"/>
                  <a:gd name="T52" fmla="*/ 149 w 331"/>
                  <a:gd name="T53" fmla="*/ 329 h 329"/>
                  <a:gd name="T54" fmla="*/ 117 w 331"/>
                  <a:gd name="T55" fmla="*/ 321 h 329"/>
                  <a:gd name="T56" fmla="*/ 87 w 331"/>
                  <a:gd name="T57" fmla="*/ 309 h 329"/>
                  <a:gd name="T58" fmla="*/ 61 w 331"/>
                  <a:gd name="T59" fmla="*/ 292 h 329"/>
                  <a:gd name="T60" fmla="*/ 39 w 331"/>
                  <a:gd name="T61" fmla="*/ 270 h 329"/>
                  <a:gd name="T62" fmla="*/ 21 w 331"/>
                  <a:gd name="T63" fmla="*/ 242 h 329"/>
                  <a:gd name="T64" fmla="*/ 8 w 331"/>
                  <a:gd name="T65" fmla="*/ 214 h 329"/>
                  <a:gd name="T66" fmla="*/ 2 w 331"/>
                  <a:gd name="T67" fmla="*/ 182 h 329"/>
                  <a:gd name="T68" fmla="*/ 0 w 331"/>
                  <a:gd name="T69" fmla="*/ 164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1" h="329">
                    <a:moveTo>
                      <a:pt x="0" y="164"/>
                    </a:moveTo>
                    <a:lnTo>
                      <a:pt x="0" y="164"/>
                    </a:lnTo>
                    <a:lnTo>
                      <a:pt x="2" y="147"/>
                    </a:lnTo>
                    <a:lnTo>
                      <a:pt x="4" y="131"/>
                    </a:lnTo>
                    <a:lnTo>
                      <a:pt x="8" y="115"/>
                    </a:lnTo>
                    <a:lnTo>
                      <a:pt x="13" y="101"/>
                    </a:lnTo>
                    <a:lnTo>
                      <a:pt x="21" y="86"/>
                    </a:lnTo>
                    <a:lnTo>
                      <a:pt x="29" y="72"/>
                    </a:lnTo>
                    <a:lnTo>
                      <a:pt x="39" y="59"/>
                    </a:lnTo>
                    <a:lnTo>
                      <a:pt x="50" y="48"/>
                    </a:lnTo>
                    <a:lnTo>
                      <a:pt x="61" y="37"/>
                    </a:lnTo>
                    <a:lnTo>
                      <a:pt x="74" y="27"/>
                    </a:lnTo>
                    <a:lnTo>
                      <a:pt x="87" y="19"/>
                    </a:lnTo>
                    <a:lnTo>
                      <a:pt x="101" y="13"/>
                    </a:lnTo>
                    <a:lnTo>
                      <a:pt x="117" y="6"/>
                    </a:lnTo>
                    <a:lnTo>
                      <a:pt x="133" y="3"/>
                    </a:lnTo>
                    <a:lnTo>
                      <a:pt x="149" y="0"/>
                    </a:lnTo>
                    <a:lnTo>
                      <a:pt x="165" y="0"/>
                    </a:lnTo>
                    <a:lnTo>
                      <a:pt x="165" y="0"/>
                    </a:lnTo>
                    <a:lnTo>
                      <a:pt x="182" y="0"/>
                    </a:lnTo>
                    <a:lnTo>
                      <a:pt x="198" y="3"/>
                    </a:lnTo>
                    <a:lnTo>
                      <a:pt x="214" y="6"/>
                    </a:lnTo>
                    <a:lnTo>
                      <a:pt x="230" y="13"/>
                    </a:lnTo>
                    <a:lnTo>
                      <a:pt x="244" y="19"/>
                    </a:lnTo>
                    <a:lnTo>
                      <a:pt x="257" y="27"/>
                    </a:lnTo>
                    <a:lnTo>
                      <a:pt x="270" y="37"/>
                    </a:lnTo>
                    <a:lnTo>
                      <a:pt x="281" y="48"/>
                    </a:lnTo>
                    <a:lnTo>
                      <a:pt x="292" y="59"/>
                    </a:lnTo>
                    <a:lnTo>
                      <a:pt x="302" y="72"/>
                    </a:lnTo>
                    <a:lnTo>
                      <a:pt x="310" y="86"/>
                    </a:lnTo>
                    <a:lnTo>
                      <a:pt x="316" y="101"/>
                    </a:lnTo>
                    <a:lnTo>
                      <a:pt x="323" y="115"/>
                    </a:lnTo>
                    <a:lnTo>
                      <a:pt x="326" y="131"/>
                    </a:lnTo>
                    <a:lnTo>
                      <a:pt x="329" y="147"/>
                    </a:lnTo>
                    <a:lnTo>
                      <a:pt x="331" y="164"/>
                    </a:lnTo>
                    <a:lnTo>
                      <a:pt x="331" y="164"/>
                    </a:lnTo>
                    <a:lnTo>
                      <a:pt x="329" y="182"/>
                    </a:lnTo>
                    <a:lnTo>
                      <a:pt x="326" y="198"/>
                    </a:lnTo>
                    <a:lnTo>
                      <a:pt x="323" y="214"/>
                    </a:lnTo>
                    <a:lnTo>
                      <a:pt x="316" y="228"/>
                    </a:lnTo>
                    <a:lnTo>
                      <a:pt x="310" y="242"/>
                    </a:lnTo>
                    <a:lnTo>
                      <a:pt x="302" y="257"/>
                    </a:lnTo>
                    <a:lnTo>
                      <a:pt x="292" y="270"/>
                    </a:lnTo>
                    <a:lnTo>
                      <a:pt x="281" y="281"/>
                    </a:lnTo>
                    <a:lnTo>
                      <a:pt x="270" y="292"/>
                    </a:lnTo>
                    <a:lnTo>
                      <a:pt x="257" y="301"/>
                    </a:lnTo>
                    <a:lnTo>
                      <a:pt x="244" y="309"/>
                    </a:lnTo>
                    <a:lnTo>
                      <a:pt x="230" y="316"/>
                    </a:lnTo>
                    <a:lnTo>
                      <a:pt x="214" y="321"/>
                    </a:lnTo>
                    <a:lnTo>
                      <a:pt x="198" y="325"/>
                    </a:lnTo>
                    <a:lnTo>
                      <a:pt x="182" y="329"/>
                    </a:lnTo>
                    <a:lnTo>
                      <a:pt x="165" y="329"/>
                    </a:lnTo>
                    <a:lnTo>
                      <a:pt x="165" y="329"/>
                    </a:lnTo>
                    <a:lnTo>
                      <a:pt x="149" y="329"/>
                    </a:lnTo>
                    <a:lnTo>
                      <a:pt x="133" y="325"/>
                    </a:lnTo>
                    <a:lnTo>
                      <a:pt x="117" y="321"/>
                    </a:lnTo>
                    <a:lnTo>
                      <a:pt x="101" y="316"/>
                    </a:lnTo>
                    <a:lnTo>
                      <a:pt x="87" y="309"/>
                    </a:lnTo>
                    <a:lnTo>
                      <a:pt x="74" y="301"/>
                    </a:lnTo>
                    <a:lnTo>
                      <a:pt x="61" y="292"/>
                    </a:lnTo>
                    <a:lnTo>
                      <a:pt x="50" y="281"/>
                    </a:lnTo>
                    <a:lnTo>
                      <a:pt x="39" y="270"/>
                    </a:lnTo>
                    <a:lnTo>
                      <a:pt x="29" y="257"/>
                    </a:lnTo>
                    <a:lnTo>
                      <a:pt x="21" y="242"/>
                    </a:lnTo>
                    <a:lnTo>
                      <a:pt x="13" y="228"/>
                    </a:lnTo>
                    <a:lnTo>
                      <a:pt x="8" y="214"/>
                    </a:lnTo>
                    <a:lnTo>
                      <a:pt x="4" y="198"/>
                    </a:lnTo>
                    <a:lnTo>
                      <a:pt x="2" y="182"/>
                    </a:lnTo>
                    <a:lnTo>
                      <a:pt x="0" y="164"/>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34" name="Freeform 27">
                <a:extLst>
                  <a:ext uri="{FF2B5EF4-FFF2-40B4-BE49-F238E27FC236}">
                    <a16:creationId xmlns:a16="http://schemas.microsoft.com/office/drawing/2014/main" id="{F7413EEB-04E7-477D-BFF9-C86FF253ACB2}"/>
                  </a:ext>
                </a:extLst>
              </p:cNvPr>
              <p:cNvSpPr>
                <a:spLocks/>
              </p:cNvSpPr>
              <p:nvPr/>
            </p:nvSpPr>
            <p:spPr bwMode="auto">
              <a:xfrm>
                <a:off x="2825" y="1304"/>
                <a:ext cx="119" cy="121"/>
              </a:xfrm>
              <a:custGeom>
                <a:avLst/>
                <a:gdLst>
                  <a:gd name="T0" fmla="*/ 113 w 238"/>
                  <a:gd name="T1" fmla="*/ 0 h 242"/>
                  <a:gd name="T2" fmla="*/ 23 w 238"/>
                  <a:gd name="T3" fmla="*/ 89 h 242"/>
                  <a:gd name="T4" fmla="*/ 23 w 238"/>
                  <a:gd name="T5" fmla="*/ 89 h 242"/>
                  <a:gd name="T6" fmla="*/ 19 w 238"/>
                  <a:gd name="T7" fmla="*/ 94 h 242"/>
                  <a:gd name="T8" fmla="*/ 11 w 238"/>
                  <a:gd name="T9" fmla="*/ 107 h 242"/>
                  <a:gd name="T10" fmla="*/ 7 w 238"/>
                  <a:gd name="T11" fmla="*/ 115 h 242"/>
                  <a:gd name="T12" fmla="*/ 3 w 238"/>
                  <a:gd name="T13" fmla="*/ 126 h 242"/>
                  <a:gd name="T14" fmla="*/ 0 w 238"/>
                  <a:gd name="T15" fmla="*/ 137 h 242"/>
                  <a:gd name="T16" fmla="*/ 0 w 238"/>
                  <a:gd name="T17" fmla="*/ 150 h 242"/>
                  <a:gd name="T18" fmla="*/ 0 w 238"/>
                  <a:gd name="T19" fmla="*/ 150 h 242"/>
                  <a:gd name="T20" fmla="*/ 0 w 238"/>
                  <a:gd name="T21" fmla="*/ 163 h 242"/>
                  <a:gd name="T22" fmla="*/ 2 w 238"/>
                  <a:gd name="T23" fmla="*/ 175 h 242"/>
                  <a:gd name="T24" fmla="*/ 5 w 238"/>
                  <a:gd name="T25" fmla="*/ 185 h 242"/>
                  <a:gd name="T26" fmla="*/ 10 w 238"/>
                  <a:gd name="T27" fmla="*/ 193 h 242"/>
                  <a:gd name="T28" fmla="*/ 16 w 238"/>
                  <a:gd name="T29" fmla="*/ 204 h 242"/>
                  <a:gd name="T30" fmla="*/ 19 w 238"/>
                  <a:gd name="T31" fmla="*/ 207 h 242"/>
                  <a:gd name="T32" fmla="*/ 19 w 238"/>
                  <a:gd name="T33" fmla="*/ 207 h 242"/>
                  <a:gd name="T34" fmla="*/ 21 w 238"/>
                  <a:gd name="T35" fmla="*/ 212 h 242"/>
                  <a:gd name="T36" fmla="*/ 32 w 238"/>
                  <a:gd name="T37" fmla="*/ 222 h 242"/>
                  <a:gd name="T38" fmla="*/ 38 w 238"/>
                  <a:gd name="T39" fmla="*/ 226 h 242"/>
                  <a:gd name="T40" fmla="*/ 48 w 238"/>
                  <a:gd name="T41" fmla="*/ 231 h 242"/>
                  <a:gd name="T42" fmla="*/ 59 w 238"/>
                  <a:gd name="T43" fmla="*/ 238 h 242"/>
                  <a:gd name="T44" fmla="*/ 72 w 238"/>
                  <a:gd name="T45" fmla="*/ 241 h 242"/>
                  <a:gd name="T46" fmla="*/ 72 w 238"/>
                  <a:gd name="T47" fmla="*/ 241 h 242"/>
                  <a:gd name="T48" fmla="*/ 83 w 238"/>
                  <a:gd name="T49" fmla="*/ 242 h 242"/>
                  <a:gd name="T50" fmla="*/ 93 w 238"/>
                  <a:gd name="T51" fmla="*/ 242 h 242"/>
                  <a:gd name="T52" fmla="*/ 102 w 238"/>
                  <a:gd name="T53" fmla="*/ 242 h 242"/>
                  <a:gd name="T54" fmla="*/ 110 w 238"/>
                  <a:gd name="T55" fmla="*/ 241 h 242"/>
                  <a:gd name="T56" fmla="*/ 121 w 238"/>
                  <a:gd name="T57" fmla="*/ 238 h 242"/>
                  <a:gd name="T58" fmla="*/ 126 w 238"/>
                  <a:gd name="T59" fmla="*/ 236 h 242"/>
                  <a:gd name="T60" fmla="*/ 126 w 238"/>
                  <a:gd name="T61" fmla="*/ 236 h 242"/>
                  <a:gd name="T62" fmla="*/ 136 w 238"/>
                  <a:gd name="T63" fmla="*/ 230 h 242"/>
                  <a:gd name="T64" fmla="*/ 145 w 238"/>
                  <a:gd name="T65" fmla="*/ 223 h 242"/>
                  <a:gd name="T66" fmla="*/ 155 w 238"/>
                  <a:gd name="T67" fmla="*/ 215 h 242"/>
                  <a:gd name="T68" fmla="*/ 155 w 238"/>
                  <a:gd name="T69" fmla="*/ 215 h 242"/>
                  <a:gd name="T70" fmla="*/ 236 w 238"/>
                  <a:gd name="T71" fmla="*/ 134 h 242"/>
                  <a:gd name="T72" fmla="*/ 236 w 238"/>
                  <a:gd name="T73" fmla="*/ 134 h 242"/>
                  <a:gd name="T74" fmla="*/ 238 w 238"/>
                  <a:gd name="T75" fmla="*/ 129 h 242"/>
                  <a:gd name="T76" fmla="*/ 236 w 238"/>
                  <a:gd name="T77" fmla="*/ 116 h 242"/>
                  <a:gd name="T78" fmla="*/ 235 w 238"/>
                  <a:gd name="T79" fmla="*/ 107 h 242"/>
                  <a:gd name="T80" fmla="*/ 231 w 238"/>
                  <a:gd name="T81" fmla="*/ 96 h 242"/>
                  <a:gd name="T82" fmla="*/ 227 w 238"/>
                  <a:gd name="T83" fmla="*/ 83 h 242"/>
                  <a:gd name="T84" fmla="*/ 220 w 238"/>
                  <a:gd name="T85" fmla="*/ 70 h 242"/>
                  <a:gd name="T86" fmla="*/ 220 w 238"/>
                  <a:gd name="T87" fmla="*/ 70 h 242"/>
                  <a:gd name="T88" fmla="*/ 206 w 238"/>
                  <a:gd name="T89" fmla="*/ 51 h 242"/>
                  <a:gd name="T90" fmla="*/ 195 w 238"/>
                  <a:gd name="T91" fmla="*/ 37 h 242"/>
                  <a:gd name="T92" fmla="*/ 185 w 238"/>
                  <a:gd name="T93" fmla="*/ 29 h 242"/>
                  <a:gd name="T94" fmla="*/ 182 w 238"/>
                  <a:gd name="T95" fmla="*/ 27 h 242"/>
                  <a:gd name="T96" fmla="*/ 182 w 238"/>
                  <a:gd name="T97" fmla="*/ 27 h 242"/>
                  <a:gd name="T98" fmla="*/ 169 w 238"/>
                  <a:gd name="T99" fmla="*/ 19 h 242"/>
                  <a:gd name="T100" fmla="*/ 158 w 238"/>
                  <a:gd name="T101" fmla="*/ 11 h 242"/>
                  <a:gd name="T102" fmla="*/ 144 w 238"/>
                  <a:gd name="T103" fmla="*/ 6 h 242"/>
                  <a:gd name="T104" fmla="*/ 144 w 238"/>
                  <a:gd name="T105" fmla="*/ 6 h 242"/>
                  <a:gd name="T106" fmla="*/ 121 w 238"/>
                  <a:gd name="T107" fmla="*/ 2 h 242"/>
                  <a:gd name="T108" fmla="*/ 113 w 238"/>
                  <a:gd name="T109" fmla="*/ 0 h 242"/>
                  <a:gd name="T110" fmla="*/ 113 w 238"/>
                  <a:gd name="T111"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8" h="242">
                    <a:moveTo>
                      <a:pt x="113" y="0"/>
                    </a:moveTo>
                    <a:lnTo>
                      <a:pt x="23" y="89"/>
                    </a:lnTo>
                    <a:lnTo>
                      <a:pt x="23" y="89"/>
                    </a:lnTo>
                    <a:lnTo>
                      <a:pt x="19" y="94"/>
                    </a:lnTo>
                    <a:lnTo>
                      <a:pt x="11" y="107"/>
                    </a:lnTo>
                    <a:lnTo>
                      <a:pt x="7" y="115"/>
                    </a:lnTo>
                    <a:lnTo>
                      <a:pt x="3" y="126"/>
                    </a:lnTo>
                    <a:lnTo>
                      <a:pt x="0" y="137"/>
                    </a:lnTo>
                    <a:lnTo>
                      <a:pt x="0" y="150"/>
                    </a:lnTo>
                    <a:lnTo>
                      <a:pt x="0" y="150"/>
                    </a:lnTo>
                    <a:lnTo>
                      <a:pt x="0" y="163"/>
                    </a:lnTo>
                    <a:lnTo>
                      <a:pt x="2" y="175"/>
                    </a:lnTo>
                    <a:lnTo>
                      <a:pt x="5" y="185"/>
                    </a:lnTo>
                    <a:lnTo>
                      <a:pt x="10" y="193"/>
                    </a:lnTo>
                    <a:lnTo>
                      <a:pt x="16" y="204"/>
                    </a:lnTo>
                    <a:lnTo>
                      <a:pt x="19" y="207"/>
                    </a:lnTo>
                    <a:lnTo>
                      <a:pt x="19" y="207"/>
                    </a:lnTo>
                    <a:lnTo>
                      <a:pt x="21" y="212"/>
                    </a:lnTo>
                    <a:lnTo>
                      <a:pt x="32" y="222"/>
                    </a:lnTo>
                    <a:lnTo>
                      <a:pt x="38" y="226"/>
                    </a:lnTo>
                    <a:lnTo>
                      <a:pt x="48" y="231"/>
                    </a:lnTo>
                    <a:lnTo>
                      <a:pt x="59" y="238"/>
                    </a:lnTo>
                    <a:lnTo>
                      <a:pt x="72" y="241"/>
                    </a:lnTo>
                    <a:lnTo>
                      <a:pt x="72" y="241"/>
                    </a:lnTo>
                    <a:lnTo>
                      <a:pt x="83" y="242"/>
                    </a:lnTo>
                    <a:lnTo>
                      <a:pt x="93" y="242"/>
                    </a:lnTo>
                    <a:lnTo>
                      <a:pt x="102" y="242"/>
                    </a:lnTo>
                    <a:lnTo>
                      <a:pt x="110" y="241"/>
                    </a:lnTo>
                    <a:lnTo>
                      <a:pt x="121" y="238"/>
                    </a:lnTo>
                    <a:lnTo>
                      <a:pt x="126" y="236"/>
                    </a:lnTo>
                    <a:lnTo>
                      <a:pt x="126" y="236"/>
                    </a:lnTo>
                    <a:lnTo>
                      <a:pt x="136" y="230"/>
                    </a:lnTo>
                    <a:lnTo>
                      <a:pt x="145" y="223"/>
                    </a:lnTo>
                    <a:lnTo>
                      <a:pt x="155" y="215"/>
                    </a:lnTo>
                    <a:lnTo>
                      <a:pt x="155" y="215"/>
                    </a:lnTo>
                    <a:lnTo>
                      <a:pt x="236" y="134"/>
                    </a:lnTo>
                    <a:lnTo>
                      <a:pt x="236" y="134"/>
                    </a:lnTo>
                    <a:lnTo>
                      <a:pt x="238" y="129"/>
                    </a:lnTo>
                    <a:lnTo>
                      <a:pt x="236" y="116"/>
                    </a:lnTo>
                    <a:lnTo>
                      <a:pt x="235" y="107"/>
                    </a:lnTo>
                    <a:lnTo>
                      <a:pt x="231" y="96"/>
                    </a:lnTo>
                    <a:lnTo>
                      <a:pt x="227" y="83"/>
                    </a:lnTo>
                    <a:lnTo>
                      <a:pt x="220" y="70"/>
                    </a:lnTo>
                    <a:lnTo>
                      <a:pt x="220" y="70"/>
                    </a:lnTo>
                    <a:lnTo>
                      <a:pt x="206" y="51"/>
                    </a:lnTo>
                    <a:lnTo>
                      <a:pt x="195" y="37"/>
                    </a:lnTo>
                    <a:lnTo>
                      <a:pt x="185" y="29"/>
                    </a:lnTo>
                    <a:lnTo>
                      <a:pt x="182" y="27"/>
                    </a:lnTo>
                    <a:lnTo>
                      <a:pt x="182" y="27"/>
                    </a:lnTo>
                    <a:lnTo>
                      <a:pt x="169" y="19"/>
                    </a:lnTo>
                    <a:lnTo>
                      <a:pt x="158" y="11"/>
                    </a:lnTo>
                    <a:lnTo>
                      <a:pt x="144" y="6"/>
                    </a:lnTo>
                    <a:lnTo>
                      <a:pt x="144" y="6"/>
                    </a:lnTo>
                    <a:lnTo>
                      <a:pt x="121" y="2"/>
                    </a:lnTo>
                    <a:lnTo>
                      <a:pt x="113" y="0"/>
                    </a:lnTo>
                    <a:lnTo>
                      <a:pt x="113" y="0"/>
                    </a:lnTo>
                    <a:close/>
                  </a:path>
                </a:pathLst>
              </a:custGeom>
              <a:grpFill/>
              <a:ln w="952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grpSp>
      </p:grpSp>
      <p:grpSp>
        <p:nvGrpSpPr>
          <p:cNvPr id="35" name="Group 34">
            <a:extLst>
              <a:ext uri="{FF2B5EF4-FFF2-40B4-BE49-F238E27FC236}">
                <a16:creationId xmlns:a16="http://schemas.microsoft.com/office/drawing/2014/main" id="{109CBB3D-0489-4CFD-B4C7-3269D3D0D515}"/>
              </a:ext>
            </a:extLst>
          </p:cNvPr>
          <p:cNvGrpSpPr/>
          <p:nvPr/>
        </p:nvGrpSpPr>
        <p:grpSpPr>
          <a:xfrm>
            <a:off x="1862803" y="4015852"/>
            <a:ext cx="304808" cy="353069"/>
            <a:chOff x="5431994" y="509083"/>
            <a:chExt cx="730072" cy="932349"/>
          </a:xfrm>
          <a:solidFill>
            <a:schemeClr val="accent5"/>
          </a:solidFill>
        </p:grpSpPr>
        <p:sp>
          <p:nvSpPr>
            <p:cNvPr id="36" name="Freeform 6">
              <a:extLst>
                <a:ext uri="{FF2B5EF4-FFF2-40B4-BE49-F238E27FC236}">
                  <a16:creationId xmlns:a16="http://schemas.microsoft.com/office/drawing/2014/main" id="{47F6878D-CC89-4B53-85E8-52BBD1972F97}"/>
                </a:ext>
              </a:extLst>
            </p:cNvPr>
            <p:cNvSpPr>
              <a:spLocks/>
            </p:cNvSpPr>
            <p:nvPr/>
          </p:nvSpPr>
          <p:spPr bwMode="auto">
            <a:xfrm>
              <a:off x="5431994" y="850396"/>
              <a:ext cx="431623" cy="591036"/>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37" name="Group 20">
              <a:extLst>
                <a:ext uri="{FF2B5EF4-FFF2-40B4-BE49-F238E27FC236}">
                  <a16:creationId xmlns:a16="http://schemas.microsoft.com/office/drawing/2014/main" id="{6E96D0B6-D9B3-470A-979E-2B083867134D}"/>
                </a:ext>
              </a:extLst>
            </p:cNvPr>
            <p:cNvGrpSpPr>
              <a:grpSpLocks noChangeAspect="1"/>
            </p:cNvGrpSpPr>
            <p:nvPr/>
          </p:nvGrpSpPr>
          <p:grpSpPr bwMode="auto">
            <a:xfrm>
              <a:off x="5434991" y="509083"/>
              <a:ext cx="727075" cy="668338"/>
              <a:chOff x="2674" y="1089"/>
              <a:chExt cx="458" cy="421"/>
            </a:xfrm>
            <a:grpFill/>
          </p:grpSpPr>
          <p:sp>
            <p:nvSpPr>
              <p:cNvPr id="38" name="Freeform 22">
                <a:extLst>
                  <a:ext uri="{FF2B5EF4-FFF2-40B4-BE49-F238E27FC236}">
                    <a16:creationId xmlns:a16="http://schemas.microsoft.com/office/drawing/2014/main" id="{91B52EEE-57C0-4F2E-999A-13A623CDB38A}"/>
                  </a:ext>
                </a:extLst>
              </p:cNvPr>
              <p:cNvSpPr>
                <a:spLocks/>
              </p:cNvSpPr>
              <p:nvPr/>
            </p:nvSpPr>
            <p:spPr bwMode="auto">
              <a:xfrm>
                <a:off x="2674" y="1304"/>
                <a:ext cx="269" cy="206"/>
              </a:xfrm>
              <a:custGeom>
                <a:avLst/>
                <a:gdLst>
                  <a:gd name="T0" fmla="*/ 11 w 539"/>
                  <a:gd name="T1" fmla="*/ 266 h 413"/>
                  <a:gd name="T2" fmla="*/ 54 w 539"/>
                  <a:gd name="T3" fmla="*/ 295 h 413"/>
                  <a:gd name="T4" fmla="*/ 58 w 539"/>
                  <a:gd name="T5" fmla="*/ 297 h 413"/>
                  <a:gd name="T6" fmla="*/ 66 w 539"/>
                  <a:gd name="T7" fmla="*/ 301 h 413"/>
                  <a:gd name="T8" fmla="*/ 85 w 539"/>
                  <a:gd name="T9" fmla="*/ 313 h 413"/>
                  <a:gd name="T10" fmla="*/ 101 w 539"/>
                  <a:gd name="T11" fmla="*/ 321 h 413"/>
                  <a:gd name="T12" fmla="*/ 157 w 539"/>
                  <a:gd name="T13" fmla="*/ 348 h 413"/>
                  <a:gd name="T14" fmla="*/ 212 w 539"/>
                  <a:gd name="T15" fmla="*/ 368 h 413"/>
                  <a:gd name="T16" fmla="*/ 318 w 539"/>
                  <a:gd name="T17" fmla="*/ 397 h 413"/>
                  <a:gd name="T18" fmla="*/ 356 w 539"/>
                  <a:gd name="T19" fmla="*/ 403 h 413"/>
                  <a:gd name="T20" fmla="*/ 436 w 539"/>
                  <a:gd name="T21" fmla="*/ 411 h 413"/>
                  <a:gd name="T22" fmla="*/ 477 w 539"/>
                  <a:gd name="T23" fmla="*/ 413 h 413"/>
                  <a:gd name="T24" fmla="*/ 539 w 539"/>
                  <a:gd name="T25" fmla="*/ 410 h 413"/>
                  <a:gd name="T26" fmla="*/ 539 w 539"/>
                  <a:gd name="T27" fmla="*/ 273 h 413"/>
                  <a:gd name="T28" fmla="*/ 539 w 539"/>
                  <a:gd name="T29" fmla="*/ 134 h 413"/>
                  <a:gd name="T30" fmla="*/ 539 w 539"/>
                  <a:gd name="T31" fmla="*/ 134 h 413"/>
                  <a:gd name="T32" fmla="*/ 539 w 539"/>
                  <a:gd name="T33" fmla="*/ 120 h 413"/>
                  <a:gd name="T34" fmla="*/ 533 w 539"/>
                  <a:gd name="T35" fmla="*/ 93 h 413"/>
                  <a:gd name="T36" fmla="*/ 526 w 539"/>
                  <a:gd name="T37" fmla="*/ 78 h 413"/>
                  <a:gd name="T38" fmla="*/ 499 w 539"/>
                  <a:gd name="T39" fmla="*/ 40 h 413"/>
                  <a:gd name="T40" fmla="*/ 499 w 539"/>
                  <a:gd name="T41" fmla="*/ 40 h 413"/>
                  <a:gd name="T42" fmla="*/ 491 w 539"/>
                  <a:gd name="T43" fmla="*/ 32 h 413"/>
                  <a:gd name="T44" fmla="*/ 482 w 539"/>
                  <a:gd name="T45" fmla="*/ 24 h 413"/>
                  <a:gd name="T46" fmla="*/ 442 w 539"/>
                  <a:gd name="T47" fmla="*/ 6 h 413"/>
                  <a:gd name="T48" fmla="*/ 418 w 539"/>
                  <a:gd name="T49" fmla="*/ 0 h 413"/>
                  <a:gd name="T50" fmla="*/ 416 w 539"/>
                  <a:gd name="T51" fmla="*/ 0 h 413"/>
                  <a:gd name="T52" fmla="*/ 125 w 539"/>
                  <a:gd name="T53" fmla="*/ 0 h 413"/>
                  <a:gd name="T54" fmla="*/ 125 w 539"/>
                  <a:gd name="T55" fmla="*/ 0 h 413"/>
                  <a:gd name="T56" fmla="*/ 117 w 539"/>
                  <a:gd name="T57" fmla="*/ 2 h 413"/>
                  <a:gd name="T58" fmla="*/ 113 w 539"/>
                  <a:gd name="T59" fmla="*/ 2 h 413"/>
                  <a:gd name="T60" fmla="*/ 107 w 539"/>
                  <a:gd name="T61" fmla="*/ 3 h 413"/>
                  <a:gd name="T62" fmla="*/ 105 w 539"/>
                  <a:gd name="T63" fmla="*/ 3 h 413"/>
                  <a:gd name="T64" fmla="*/ 98 w 539"/>
                  <a:gd name="T65" fmla="*/ 5 h 413"/>
                  <a:gd name="T66" fmla="*/ 96 w 539"/>
                  <a:gd name="T67" fmla="*/ 6 h 413"/>
                  <a:gd name="T68" fmla="*/ 90 w 539"/>
                  <a:gd name="T69" fmla="*/ 8 h 413"/>
                  <a:gd name="T70" fmla="*/ 86 w 539"/>
                  <a:gd name="T71" fmla="*/ 10 h 413"/>
                  <a:gd name="T72" fmla="*/ 80 w 539"/>
                  <a:gd name="T73" fmla="*/ 13 h 413"/>
                  <a:gd name="T74" fmla="*/ 80 w 539"/>
                  <a:gd name="T75" fmla="*/ 13 h 413"/>
                  <a:gd name="T76" fmla="*/ 72 w 539"/>
                  <a:gd name="T77" fmla="*/ 16 h 413"/>
                  <a:gd name="T78" fmla="*/ 70 w 539"/>
                  <a:gd name="T79" fmla="*/ 18 h 413"/>
                  <a:gd name="T80" fmla="*/ 64 w 539"/>
                  <a:gd name="T81" fmla="*/ 21 h 413"/>
                  <a:gd name="T82" fmla="*/ 62 w 539"/>
                  <a:gd name="T83" fmla="*/ 22 h 413"/>
                  <a:gd name="T84" fmla="*/ 56 w 539"/>
                  <a:gd name="T85" fmla="*/ 27 h 413"/>
                  <a:gd name="T86" fmla="*/ 56 w 539"/>
                  <a:gd name="T87" fmla="*/ 27 h 413"/>
                  <a:gd name="T88" fmla="*/ 46 w 539"/>
                  <a:gd name="T89" fmla="*/ 35 h 413"/>
                  <a:gd name="T90" fmla="*/ 26 w 539"/>
                  <a:gd name="T91" fmla="*/ 57 h 413"/>
                  <a:gd name="T92" fmla="*/ 24 w 539"/>
                  <a:gd name="T93" fmla="*/ 61 h 413"/>
                  <a:gd name="T94" fmla="*/ 24 w 539"/>
                  <a:gd name="T95" fmla="*/ 61 h 413"/>
                  <a:gd name="T96" fmla="*/ 18 w 539"/>
                  <a:gd name="T97" fmla="*/ 72 h 413"/>
                  <a:gd name="T98" fmla="*/ 18 w 539"/>
                  <a:gd name="T99" fmla="*/ 72 h 413"/>
                  <a:gd name="T100" fmla="*/ 11 w 539"/>
                  <a:gd name="T101" fmla="*/ 83 h 413"/>
                  <a:gd name="T102" fmla="*/ 7 w 539"/>
                  <a:gd name="T103" fmla="*/ 102 h 413"/>
                  <a:gd name="T104" fmla="*/ 0 w 539"/>
                  <a:gd name="T105" fmla="*/ 137 h 413"/>
                  <a:gd name="T106" fmla="*/ 0 w 539"/>
                  <a:gd name="T107" fmla="*/ 258 h 413"/>
                  <a:gd name="T108" fmla="*/ 5 w 539"/>
                  <a:gd name="T109" fmla="*/ 262 h 413"/>
                  <a:gd name="T110" fmla="*/ 11 w 539"/>
                  <a:gd name="T111" fmla="*/ 266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39" h="413">
                    <a:moveTo>
                      <a:pt x="11" y="266"/>
                    </a:moveTo>
                    <a:lnTo>
                      <a:pt x="11" y="266"/>
                    </a:lnTo>
                    <a:lnTo>
                      <a:pt x="54" y="295"/>
                    </a:lnTo>
                    <a:lnTo>
                      <a:pt x="54" y="295"/>
                    </a:lnTo>
                    <a:lnTo>
                      <a:pt x="58" y="297"/>
                    </a:lnTo>
                    <a:lnTo>
                      <a:pt x="58" y="297"/>
                    </a:lnTo>
                    <a:lnTo>
                      <a:pt x="66" y="301"/>
                    </a:lnTo>
                    <a:lnTo>
                      <a:pt x="66" y="301"/>
                    </a:lnTo>
                    <a:lnTo>
                      <a:pt x="85" y="313"/>
                    </a:lnTo>
                    <a:lnTo>
                      <a:pt x="85" y="313"/>
                    </a:lnTo>
                    <a:lnTo>
                      <a:pt x="101" y="321"/>
                    </a:lnTo>
                    <a:lnTo>
                      <a:pt x="101" y="321"/>
                    </a:lnTo>
                    <a:lnTo>
                      <a:pt x="129" y="335"/>
                    </a:lnTo>
                    <a:lnTo>
                      <a:pt x="157" y="348"/>
                    </a:lnTo>
                    <a:lnTo>
                      <a:pt x="185" y="359"/>
                    </a:lnTo>
                    <a:lnTo>
                      <a:pt x="212" y="368"/>
                    </a:lnTo>
                    <a:lnTo>
                      <a:pt x="267" y="384"/>
                    </a:lnTo>
                    <a:lnTo>
                      <a:pt x="318" y="397"/>
                    </a:lnTo>
                    <a:lnTo>
                      <a:pt x="318" y="397"/>
                    </a:lnTo>
                    <a:lnTo>
                      <a:pt x="356" y="403"/>
                    </a:lnTo>
                    <a:lnTo>
                      <a:pt x="396" y="408"/>
                    </a:lnTo>
                    <a:lnTo>
                      <a:pt x="436" y="411"/>
                    </a:lnTo>
                    <a:lnTo>
                      <a:pt x="477" y="413"/>
                    </a:lnTo>
                    <a:lnTo>
                      <a:pt x="477" y="413"/>
                    </a:lnTo>
                    <a:lnTo>
                      <a:pt x="509" y="413"/>
                    </a:lnTo>
                    <a:lnTo>
                      <a:pt x="539" y="410"/>
                    </a:lnTo>
                    <a:lnTo>
                      <a:pt x="539" y="410"/>
                    </a:lnTo>
                    <a:lnTo>
                      <a:pt x="539" y="273"/>
                    </a:lnTo>
                    <a:lnTo>
                      <a:pt x="539" y="185"/>
                    </a:lnTo>
                    <a:lnTo>
                      <a:pt x="539" y="134"/>
                    </a:lnTo>
                    <a:lnTo>
                      <a:pt x="539" y="134"/>
                    </a:lnTo>
                    <a:lnTo>
                      <a:pt x="539" y="134"/>
                    </a:lnTo>
                    <a:lnTo>
                      <a:pt x="539" y="134"/>
                    </a:lnTo>
                    <a:lnTo>
                      <a:pt x="539" y="120"/>
                    </a:lnTo>
                    <a:lnTo>
                      <a:pt x="536" y="105"/>
                    </a:lnTo>
                    <a:lnTo>
                      <a:pt x="533" y="93"/>
                    </a:lnTo>
                    <a:lnTo>
                      <a:pt x="526" y="78"/>
                    </a:lnTo>
                    <a:lnTo>
                      <a:pt x="526" y="78"/>
                    </a:lnTo>
                    <a:lnTo>
                      <a:pt x="515" y="61"/>
                    </a:lnTo>
                    <a:lnTo>
                      <a:pt x="499" y="40"/>
                    </a:lnTo>
                    <a:lnTo>
                      <a:pt x="499" y="40"/>
                    </a:lnTo>
                    <a:lnTo>
                      <a:pt x="499" y="40"/>
                    </a:lnTo>
                    <a:lnTo>
                      <a:pt x="499" y="40"/>
                    </a:lnTo>
                    <a:lnTo>
                      <a:pt x="491" y="32"/>
                    </a:lnTo>
                    <a:lnTo>
                      <a:pt x="482" y="24"/>
                    </a:lnTo>
                    <a:lnTo>
                      <a:pt x="482" y="24"/>
                    </a:lnTo>
                    <a:lnTo>
                      <a:pt x="463" y="14"/>
                    </a:lnTo>
                    <a:lnTo>
                      <a:pt x="442" y="6"/>
                    </a:lnTo>
                    <a:lnTo>
                      <a:pt x="428" y="2"/>
                    </a:lnTo>
                    <a:lnTo>
                      <a:pt x="418" y="0"/>
                    </a:lnTo>
                    <a:lnTo>
                      <a:pt x="418" y="0"/>
                    </a:lnTo>
                    <a:lnTo>
                      <a:pt x="416" y="0"/>
                    </a:lnTo>
                    <a:lnTo>
                      <a:pt x="416" y="0"/>
                    </a:lnTo>
                    <a:lnTo>
                      <a:pt x="125" y="0"/>
                    </a:lnTo>
                    <a:lnTo>
                      <a:pt x="125" y="0"/>
                    </a:lnTo>
                    <a:lnTo>
                      <a:pt x="125" y="0"/>
                    </a:lnTo>
                    <a:lnTo>
                      <a:pt x="125" y="0"/>
                    </a:lnTo>
                    <a:lnTo>
                      <a:pt x="117" y="2"/>
                    </a:lnTo>
                    <a:lnTo>
                      <a:pt x="117" y="2"/>
                    </a:lnTo>
                    <a:lnTo>
                      <a:pt x="113" y="2"/>
                    </a:lnTo>
                    <a:lnTo>
                      <a:pt x="113" y="2"/>
                    </a:lnTo>
                    <a:lnTo>
                      <a:pt x="107" y="3"/>
                    </a:lnTo>
                    <a:lnTo>
                      <a:pt x="107" y="3"/>
                    </a:lnTo>
                    <a:lnTo>
                      <a:pt x="105" y="3"/>
                    </a:lnTo>
                    <a:lnTo>
                      <a:pt x="105" y="3"/>
                    </a:lnTo>
                    <a:lnTo>
                      <a:pt x="98" y="5"/>
                    </a:lnTo>
                    <a:lnTo>
                      <a:pt x="98" y="5"/>
                    </a:lnTo>
                    <a:lnTo>
                      <a:pt x="96" y="6"/>
                    </a:lnTo>
                    <a:lnTo>
                      <a:pt x="96" y="6"/>
                    </a:lnTo>
                    <a:lnTo>
                      <a:pt x="90" y="8"/>
                    </a:lnTo>
                    <a:lnTo>
                      <a:pt x="90" y="8"/>
                    </a:lnTo>
                    <a:lnTo>
                      <a:pt x="86" y="10"/>
                    </a:lnTo>
                    <a:lnTo>
                      <a:pt x="86" y="10"/>
                    </a:lnTo>
                    <a:lnTo>
                      <a:pt x="80" y="13"/>
                    </a:lnTo>
                    <a:lnTo>
                      <a:pt x="80" y="13"/>
                    </a:lnTo>
                    <a:lnTo>
                      <a:pt x="80" y="13"/>
                    </a:lnTo>
                    <a:lnTo>
                      <a:pt x="80" y="13"/>
                    </a:lnTo>
                    <a:lnTo>
                      <a:pt x="72" y="16"/>
                    </a:lnTo>
                    <a:lnTo>
                      <a:pt x="72" y="16"/>
                    </a:lnTo>
                    <a:lnTo>
                      <a:pt x="70" y="18"/>
                    </a:lnTo>
                    <a:lnTo>
                      <a:pt x="70" y="18"/>
                    </a:lnTo>
                    <a:lnTo>
                      <a:pt x="64" y="21"/>
                    </a:lnTo>
                    <a:lnTo>
                      <a:pt x="64" y="21"/>
                    </a:lnTo>
                    <a:lnTo>
                      <a:pt x="62" y="22"/>
                    </a:lnTo>
                    <a:lnTo>
                      <a:pt x="62" y="22"/>
                    </a:lnTo>
                    <a:lnTo>
                      <a:pt x="56" y="27"/>
                    </a:lnTo>
                    <a:lnTo>
                      <a:pt x="56" y="27"/>
                    </a:lnTo>
                    <a:lnTo>
                      <a:pt x="56" y="27"/>
                    </a:lnTo>
                    <a:lnTo>
                      <a:pt x="56" y="27"/>
                    </a:lnTo>
                    <a:lnTo>
                      <a:pt x="46" y="35"/>
                    </a:lnTo>
                    <a:lnTo>
                      <a:pt x="37" y="45"/>
                    </a:lnTo>
                    <a:lnTo>
                      <a:pt x="26" y="57"/>
                    </a:lnTo>
                    <a:lnTo>
                      <a:pt x="26" y="57"/>
                    </a:lnTo>
                    <a:lnTo>
                      <a:pt x="24" y="61"/>
                    </a:lnTo>
                    <a:lnTo>
                      <a:pt x="24" y="61"/>
                    </a:lnTo>
                    <a:lnTo>
                      <a:pt x="24" y="61"/>
                    </a:lnTo>
                    <a:lnTo>
                      <a:pt x="24" y="61"/>
                    </a:lnTo>
                    <a:lnTo>
                      <a:pt x="18" y="72"/>
                    </a:lnTo>
                    <a:lnTo>
                      <a:pt x="18" y="72"/>
                    </a:lnTo>
                    <a:lnTo>
                      <a:pt x="18" y="72"/>
                    </a:lnTo>
                    <a:lnTo>
                      <a:pt x="18" y="72"/>
                    </a:lnTo>
                    <a:lnTo>
                      <a:pt x="11" y="83"/>
                    </a:lnTo>
                    <a:lnTo>
                      <a:pt x="11" y="83"/>
                    </a:lnTo>
                    <a:lnTo>
                      <a:pt x="7" y="102"/>
                    </a:lnTo>
                    <a:lnTo>
                      <a:pt x="3" y="120"/>
                    </a:lnTo>
                    <a:lnTo>
                      <a:pt x="0" y="137"/>
                    </a:lnTo>
                    <a:lnTo>
                      <a:pt x="0" y="258"/>
                    </a:lnTo>
                    <a:lnTo>
                      <a:pt x="0" y="258"/>
                    </a:lnTo>
                    <a:lnTo>
                      <a:pt x="5" y="262"/>
                    </a:lnTo>
                    <a:lnTo>
                      <a:pt x="5" y="262"/>
                    </a:lnTo>
                    <a:lnTo>
                      <a:pt x="11" y="266"/>
                    </a:lnTo>
                    <a:lnTo>
                      <a:pt x="11"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39" name="Freeform 23">
                <a:extLst>
                  <a:ext uri="{FF2B5EF4-FFF2-40B4-BE49-F238E27FC236}">
                    <a16:creationId xmlns:a16="http://schemas.microsoft.com/office/drawing/2014/main" id="{ED75C134-3526-4C61-BB35-BE1355AC5192}"/>
                  </a:ext>
                </a:extLst>
              </p:cNvPr>
              <p:cNvSpPr>
                <a:spLocks/>
              </p:cNvSpPr>
              <p:nvPr/>
            </p:nvSpPr>
            <p:spPr bwMode="auto">
              <a:xfrm>
                <a:off x="2882" y="1118"/>
                <a:ext cx="250" cy="252"/>
              </a:xfrm>
              <a:custGeom>
                <a:avLst/>
                <a:gdLst>
                  <a:gd name="T0" fmla="*/ 66 w 501"/>
                  <a:gd name="T1" fmla="*/ 395 h 505"/>
                  <a:gd name="T2" fmla="*/ 66 w 501"/>
                  <a:gd name="T3" fmla="*/ 395 h 505"/>
                  <a:gd name="T4" fmla="*/ 75 w 501"/>
                  <a:gd name="T5" fmla="*/ 403 h 505"/>
                  <a:gd name="T6" fmla="*/ 83 w 501"/>
                  <a:gd name="T7" fmla="*/ 411 h 505"/>
                  <a:gd name="T8" fmla="*/ 83 w 501"/>
                  <a:gd name="T9" fmla="*/ 411 h 505"/>
                  <a:gd name="T10" fmla="*/ 83 w 501"/>
                  <a:gd name="T11" fmla="*/ 411 h 505"/>
                  <a:gd name="T12" fmla="*/ 83 w 501"/>
                  <a:gd name="T13" fmla="*/ 411 h 505"/>
                  <a:gd name="T14" fmla="*/ 83 w 501"/>
                  <a:gd name="T15" fmla="*/ 411 h 505"/>
                  <a:gd name="T16" fmla="*/ 83 w 501"/>
                  <a:gd name="T17" fmla="*/ 411 h 505"/>
                  <a:gd name="T18" fmla="*/ 91 w 501"/>
                  <a:gd name="T19" fmla="*/ 419 h 505"/>
                  <a:gd name="T20" fmla="*/ 99 w 501"/>
                  <a:gd name="T21" fmla="*/ 428 h 505"/>
                  <a:gd name="T22" fmla="*/ 106 w 501"/>
                  <a:gd name="T23" fmla="*/ 440 h 505"/>
                  <a:gd name="T24" fmla="*/ 110 w 501"/>
                  <a:gd name="T25" fmla="*/ 449 h 505"/>
                  <a:gd name="T26" fmla="*/ 110 w 501"/>
                  <a:gd name="T27" fmla="*/ 449 h 505"/>
                  <a:gd name="T28" fmla="*/ 118 w 501"/>
                  <a:gd name="T29" fmla="*/ 465 h 505"/>
                  <a:gd name="T30" fmla="*/ 122 w 501"/>
                  <a:gd name="T31" fmla="*/ 479 h 505"/>
                  <a:gd name="T32" fmla="*/ 123 w 501"/>
                  <a:gd name="T33" fmla="*/ 492 h 505"/>
                  <a:gd name="T34" fmla="*/ 123 w 501"/>
                  <a:gd name="T35" fmla="*/ 505 h 505"/>
                  <a:gd name="T36" fmla="*/ 123 w 501"/>
                  <a:gd name="T37" fmla="*/ 505 h 505"/>
                  <a:gd name="T38" fmla="*/ 123 w 501"/>
                  <a:gd name="T39" fmla="*/ 505 h 505"/>
                  <a:gd name="T40" fmla="*/ 315 w 501"/>
                  <a:gd name="T41" fmla="*/ 314 h 505"/>
                  <a:gd name="T42" fmla="*/ 315 w 501"/>
                  <a:gd name="T43" fmla="*/ 314 h 505"/>
                  <a:gd name="T44" fmla="*/ 326 w 501"/>
                  <a:gd name="T45" fmla="*/ 302 h 505"/>
                  <a:gd name="T46" fmla="*/ 334 w 501"/>
                  <a:gd name="T47" fmla="*/ 288 h 505"/>
                  <a:gd name="T48" fmla="*/ 338 w 501"/>
                  <a:gd name="T49" fmla="*/ 274 h 505"/>
                  <a:gd name="T50" fmla="*/ 342 w 501"/>
                  <a:gd name="T51" fmla="*/ 259 h 505"/>
                  <a:gd name="T52" fmla="*/ 342 w 501"/>
                  <a:gd name="T53" fmla="*/ 243 h 505"/>
                  <a:gd name="T54" fmla="*/ 340 w 501"/>
                  <a:gd name="T55" fmla="*/ 229 h 505"/>
                  <a:gd name="T56" fmla="*/ 335 w 501"/>
                  <a:gd name="T57" fmla="*/ 215 h 505"/>
                  <a:gd name="T58" fmla="*/ 327 w 501"/>
                  <a:gd name="T59" fmla="*/ 200 h 505"/>
                  <a:gd name="T60" fmla="*/ 495 w 501"/>
                  <a:gd name="T61" fmla="*/ 33 h 505"/>
                  <a:gd name="T62" fmla="*/ 495 w 501"/>
                  <a:gd name="T63" fmla="*/ 33 h 505"/>
                  <a:gd name="T64" fmla="*/ 499 w 501"/>
                  <a:gd name="T65" fmla="*/ 27 h 505"/>
                  <a:gd name="T66" fmla="*/ 501 w 501"/>
                  <a:gd name="T67" fmla="*/ 19 h 505"/>
                  <a:gd name="T68" fmla="*/ 499 w 501"/>
                  <a:gd name="T69" fmla="*/ 12 h 505"/>
                  <a:gd name="T70" fmla="*/ 495 w 501"/>
                  <a:gd name="T71" fmla="*/ 4 h 505"/>
                  <a:gd name="T72" fmla="*/ 495 w 501"/>
                  <a:gd name="T73" fmla="*/ 4 h 505"/>
                  <a:gd name="T74" fmla="*/ 488 w 501"/>
                  <a:gd name="T75" fmla="*/ 1 h 505"/>
                  <a:gd name="T76" fmla="*/ 480 w 501"/>
                  <a:gd name="T77" fmla="*/ 0 h 505"/>
                  <a:gd name="T78" fmla="*/ 472 w 501"/>
                  <a:gd name="T79" fmla="*/ 1 h 505"/>
                  <a:gd name="T80" fmla="*/ 466 w 501"/>
                  <a:gd name="T81" fmla="*/ 4 h 505"/>
                  <a:gd name="T82" fmla="*/ 299 w 501"/>
                  <a:gd name="T83" fmla="*/ 172 h 505"/>
                  <a:gd name="T84" fmla="*/ 299 w 501"/>
                  <a:gd name="T85" fmla="*/ 172 h 505"/>
                  <a:gd name="T86" fmla="*/ 286 w 501"/>
                  <a:gd name="T87" fmla="*/ 165 h 505"/>
                  <a:gd name="T88" fmla="*/ 271 w 501"/>
                  <a:gd name="T89" fmla="*/ 161 h 505"/>
                  <a:gd name="T90" fmla="*/ 256 w 501"/>
                  <a:gd name="T91" fmla="*/ 159 h 505"/>
                  <a:gd name="T92" fmla="*/ 241 w 501"/>
                  <a:gd name="T93" fmla="*/ 159 h 505"/>
                  <a:gd name="T94" fmla="*/ 227 w 501"/>
                  <a:gd name="T95" fmla="*/ 162 h 505"/>
                  <a:gd name="T96" fmla="*/ 212 w 501"/>
                  <a:gd name="T97" fmla="*/ 167 h 505"/>
                  <a:gd name="T98" fmla="*/ 198 w 501"/>
                  <a:gd name="T99" fmla="*/ 175 h 505"/>
                  <a:gd name="T100" fmla="*/ 185 w 501"/>
                  <a:gd name="T101" fmla="*/ 184 h 505"/>
                  <a:gd name="T102" fmla="*/ 0 w 501"/>
                  <a:gd name="T103" fmla="*/ 371 h 505"/>
                  <a:gd name="T104" fmla="*/ 0 w 501"/>
                  <a:gd name="T105" fmla="*/ 371 h 505"/>
                  <a:gd name="T106" fmla="*/ 2 w 501"/>
                  <a:gd name="T107" fmla="*/ 371 h 505"/>
                  <a:gd name="T108" fmla="*/ 2 w 501"/>
                  <a:gd name="T109" fmla="*/ 371 h 505"/>
                  <a:gd name="T110" fmla="*/ 20 w 501"/>
                  <a:gd name="T111" fmla="*/ 374 h 505"/>
                  <a:gd name="T112" fmla="*/ 35 w 501"/>
                  <a:gd name="T113" fmla="*/ 379 h 505"/>
                  <a:gd name="T114" fmla="*/ 51 w 501"/>
                  <a:gd name="T115" fmla="*/ 387 h 505"/>
                  <a:gd name="T116" fmla="*/ 66 w 501"/>
                  <a:gd name="T117" fmla="*/ 395 h 505"/>
                  <a:gd name="T118" fmla="*/ 66 w 501"/>
                  <a:gd name="T119" fmla="*/ 39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1" h="505">
                    <a:moveTo>
                      <a:pt x="66" y="395"/>
                    </a:moveTo>
                    <a:lnTo>
                      <a:pt x="66" y="395"/>
                    </a:lnTo>
                    <a:lnTo>
                      <a:pt x="75" y="403"/>
                    </a:lnTo>
                    <a:lnTo>
                      <a:pt x="83" y="411"/>
                    </a:lnTo>
                    <a:lnTo>
                      <a:pt x="83" y="411"/>
                    </a:lnTo>
                    <a:lnTo>
                      <a:pt x="83" y="411"/>
                    </a:lnTo>
                    <a:lnTo>
                      <a:pt x="83" y="411"/>
                    </a:lnTo>
                    <a:lnTo>
                      <a:pt x="83" y="411"/>
                    </a:lnTo>
                    <a:lnTo>
                      <a:pt x="83" y="411"/>
                    </a:lnTo>
                    <a:lnTo>
                      <a:pt x="91" y="419"/>
                    </a:lnTo>
                    <a:lnTo>
                      <a:pt x="99" y="428"/>
                    </a:lnTo>
                    <a:lnTo>
                      <a:pt x="106" y="440"/>
                    </a:lnTo>
                    <a:lnTo>
                      <a:pt x="110" y="449"/>
                    </a:lnTo>
                    <a:lnTo>
                      <a:pt x="110" y="449"/>
                    </a:lnTo>
                    <a:lnTo>
                      <a:pt x="118" y="465"/>
                    </a:lnTo>
                    <a:lnTo>
                      <a:pt x="122" y="479"/>
                    </a:lnTo>
                    <a:lnTo>
                      <a:pt x="123" y="492"/>
                    </a:lnTo>
                    <a:lnTo>
                      <a:pt x="123" y="505"/>
                    </a:lnTo>
                    <a:lnTo>
                      <a:pt x="123" y="505"/>
                    </a:lnTo>
                    <a:lnTo>
                      <a:pt x="123" y="505"/>
                    </a:lnTo>
                    <a:lnTo>
                      <a:pt x="315" y="314"/>
                    </a:lnTo>
                    <a:lnTo>
                      <a:pt x="315" y="314"/>
                    </a:lnTo>
                    <a:lnTo>
                      <a:pt x="326" y="302"/>
                    </a:lnTo>
                    <a:lnTo>
                      <a:pt x="334" y="288"/>
                    </a:lnTo>
                    <a:lnTo>
                      <a:pt x="338" y="274"/>
                    </a:lnTo>
                    <a:lnTo>
                      <a:pt x="342" y="259"/>
                    </a:lnTo>
                    <a:lnTo>
                      <a:pt x="342" y="243"/>
                    </a:lnTo>
                    <a:lnTo>
                      <a:pt x="340" y="229"/>
                    </a:lnTo>
                    <a:lnTo>
                      <a:pt x="335" y="215"/>
                    </a:lnTo>
                    <a:lnTo>
                      <a:pt x="327" y="200"/>
                    </a:lnTo>
                    <a:lnTo>
                      <a:pt x="495" y="33"/>
                    </a:lnTo>
                    <a:lnTo>
                      <a:pt x="495" y="33"/>
                    </a:lnTo>
                    <a:lnTo>
                      <a:pt x="499" y="27"/>
                    </a:lnTo>
                    <a:lnTo>
                      <a:pt x="501" y="19"/>
                    </a:lnTo>
                    <a:lnTo>
                      <a:pt x="499" y="12"/>
                    </a:lnTo>
                    <a:lnTo>
                      <a:pt x="495" y="4"/>
                    </a:lnTo>
                    <a:lnTo>
                      <a:pt x="495" y="4"/>
                    </a:lnTo>
                    <a:lnTo>
                      <a:pt x="488" y="1"/>
                    </a:lnTo>
                    <a:lnTo>
                      <a:pt x="480" y="0"/>
                    </a:lnTo>
                    <a:lnTo>
                      <a:pt x="472" y="1"/>
                    </a:lnTo>
                    <a:lnTo>
                      <a:pt x="466" y="4"/>
                    </a:lnTo>
                    <a:lnTo>
                      <a:pt x="299" y="172"/>
                    </a:lnTo>
                    <a:lnTo>
                      <a:pt x="299" y="172"/>
                    </a:lnTo>
                    <a:lnTo>
                      <a:pt x="286" y="165"/>
                    </a:lnTo>
                    <a:lnTo>
                      <a:pt x="271" y="161"/>
                    </a:lnTo>
                    <a:lnTo>
                      <a:pt x="256" y="159"/>
                    </a:lnTo>
                    <a:lnTo>
                      <a:pt x="241" y="159"/>
                    </a:lnTo>
                    <a:lnTo>
                      <a:pt x="227" y="162"/>
                    </a:lnTo>
                    <a:lnTo>
                      <a:pt x="212" y="167"/>
                    </a:lnTo>
                    <a:lnTo>
                      <a:pt x="198" y="175"/>
                    </a:lnTo>
                    <a:lnTo>
                      <a:pt x="185" y="184"/>
                    </a:lnTo>
                    <a:lnTo>
                      <a:pt x="0" y="371"/>
                    </a:lnTo>
                    <a:lnTo>
                      <a:pt x="0" y="371"/>
                    </a:lnTo>
                    <a:lnTo>
                      <a:pt x="2" y="371"/>
                    </a:lnTo>
                    <a:lnTo>
                      <a:pt x="2" y="371"/>
                    </a:lnTo>
                    <a:lnTo>
                      <a:pt x="20" y="374"/>
                    </a:lnTo>
                    <a:lnTo>
                      <a:pt x="35" y="379"/>
                    </a:lnTo>
                    <a:lnTo>
                      <a:pt x="51" y="387"/>
                    </a:lnTo>
                    <a:lnTo>
                      <a:pt x="66" y="395"/>
                    </a:lnTo>
                    <a:lnTo>
                      <a:pt x="66" y="3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40" name="Freeform 26">
                <a:extLst>
                  <a:ext uri="{FF2B5EF4-FFF2-40B4-BE49-F238E27FC236}">
                    <a16:creationId xmlns:a16="http://schemas.microsoft.com/office/drawing/2014/main" id="{DEC791DF-C066-4260-8478-C8B17F7D0C8E}"/>
                  </a:ext>
                </a:extLst>
              </p:cNvPr>
              <p:cNvSpPr>
                <a:spLocks/>
              </p:cNvSpPr>
              <p:nvPr/>
            </p:nvSpPr>
            <p:spPr bwMode="auto">
              <a:xfrm>
                <a:off x="2726" y="1089"/>
                <a:ext cx="165" cy="164"/>
              </a:xfrm>
              <a:custGeom>
                <a:avLst/>
                <a:gdLst>
                  <a:gd name="T0" fmla="*/ 0 w 331"/>
                  <a:gd name="T1" fmla="*/ 164 h 329"/>
                  <a:gd name="T2" fmla="*/ 4 w 331"/>
                  <a:gd name="T3" fmla="*/ 131 h 329"/>
                  <a:gd name="T4" fmla="*/ 13 w 331"/>
                  <a:gd name="T5" fmla="*/ 101 h 329"/>
                  <a:gd name="T6" fmla="*/ 29 w 331"/>
                  <a:gd name="T7" fmla="*/ 72 h 329"/>
                  <a:gd name="T8" fmla="*/ 50 w 331"/>
                  <a:gd name="T9" fmla="*/ 48 h 329"/>
                  <a:gd name="T10" fmla="*/ 74 w 331"/>
                  <a:gd name="T11" fmla="*/ 27 h 329"/>
                  <a:gd name="T12" fmla="*/ 101 w 331"/>
                  <a:gd name="T13" fmla="*/ 13 h 329"/>
                  <a:gd name="T14" fmla="*/ 133 w 331"/>
                  <a:gd name="T15" fmla="*/ 3 h 329"/>
                  <a:gd name="T16" fmla="*/ 165 w 331"/>
                  <a:gd name="T17" fmla="*/ 0 h 329"/>
                  <a:gd name="T18" fmla="*/ 182 w 331"/>
                  <a:gd name="T19" fmla="*/ 0 h 329"/>
                  <a:gd name="T20" fmla="*/ 214 w 331"/>
                  <a:gd name="T21" fmla="*/ 6 h 329"/>
                  <a:gd name="T22" fmla="*/ 244 w 331"/>
                  <a:gd name="T23" fmla="*/ 19 h 329"/>
                  <a:gd name="T24" fmla="*/ 270 w 331"/>
                  <a:gd name="T25" fmla="*/ 37 h 329"/>
                  <a:gd name="T26" fmla="*/ 292 w 331"/>
                  <a:gd name="T27" fmla="*/ 59 h 329"/>
                  <a:gd name="T28" fmla="*/ 310 w 331"/>
                  <a:gd name="T29" fmla="*/ 86 h 329"/>
                  <a:gd name="T30" fmla="*/ 323 w 331"/>
                  <a:gd name="T31" fmla="*/ 115 h 329"/>
                  <a:gd name="T32" fmla="*/ 329 w 331"/>
                  <a:gd name="T33" fmla="*/ 147 h 329"/>
                  <a:gd name="T34" fmla="*/ 331 w 331"/>
                  <a:gd name="T35" fmla="*/ 164 h 329"/>
                  <a:gd name="T36" fmla="*/ 326 w 331"/>
                  <a:gd name="T37" fmla="*/ 198 h 329"/>
                  <a:gd name="T38" fmla="*/ 316 w 331"/>
                  <a:gd name="T39" fmla="*/ 228 h 329"/>
                  <a:gd name="T40" fmla="*/ 302 w 331"/>
                  <a:gd name="T41" fmla="*/ 257 h 329"/>
                  <a:gd name="T42" fmla="*/ 281 w 331"/>
                  <a:gd name="T43" fmla="*/ 281 h 329"/>
                  <a:gd name="T44" fmla="*/ 257 w 331"/>
                  <a:gd name="T45" fmla="*/ 301 h 329"/>
                  <a:gd name="T46" fmla="*/ 230 w 331"/>
                  <a:gd name="T47" fmla="*/ 316 h 329"/>
                  <a:gd name="T48" fmla="*/ 198 w 331"/>
                  <a:gd name="T49" fmla="*/ 325 h 329"/>
                  <a:gd name="T50" fmla="*/ 165 w 331"/>
                  <a:gd name="T51" fmla="*/ 329 h 329"/>
                  <a:gd name="T52" fmla="*/ 149 w 331"/>
                  <a:gd name="T53" fmla="*/ 329 h 329"/>
                  <a:gd name="T54" fmla="*/ 117 w 331"/>
                  <a:gd name="T55" fmla="*/ 321 h 329"/>
                  <a:gd name="T56" fmla="*/ 87 w 331"/>
                  <a:gd name="T57" fmla="*/ 309 h 329"/>
                  <a:gd name="T58" fmla="*/ 61 w 331"/>
                  <a:gd name="T59" fmla="*/ 292 h 329"/>
                  <a:gd name="T60" fmla="*/ 39 w 331"/>
                  <a:gd name="T61" fmla="*/ 270 h 329"/>
                  <a:gd name="T62" fmla="*/ 21 w 331"/>
                  <a:gd name="T63" fmla="*/ 242 h 329"/>
                  <a:gd name="T64" fmla="*/ 8 w 331"/>
                  <a:gd name="T65" fmla="*/ 214 h 329"/>
                  <a:gd name="T66" fmla="*/ 2 w 331"/>
                  <a:gd name="T67" fmla="*/ 182 h 329"/>
                  <a:gd name="T68" fmla="*/ 0 w 331"/>
                  <a:gd name="T69" fmla="*/ 164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1" h="329">
                    <a:moveTo>
                      <a:pt x="0" y="164"/>
                    </a:moveTo>
                    <a:lnTo>
                      <a:pt x="0" y="164"/>
                    </a:lnTo>
                    <a:lnTo>
                      <a:pt x="2" y="147"/>
                    </a:lnTo>
                    <a:lnTo>
                      <a:pt x="4" y="131"/>
                    </a:lnTo>
                    <a:lnTo>
                      <a:pt x="8" y="115"/>
                    </a:lnTo>
                    <a:lnTo>
                      <a:pt x="13" y="101"/>
                    </a:lnTo>
                    <a:lnTo>
                      <a:pt x="21" y="86"/>
                    </a:lnTo>
                    <a:lnTo>
                      <a:pt x="29" y="72"/>
                    </a:lnTo>
                    <a:lnTo>
                      <a:pt x="39" y="59"/>
                    </a:lnTo>
                    <a:lnTo>
                      <a:pt x="50" y="48"/>
                    </a:lnTo>
                    <a:lnTo>
                      <a:pt x="61" y="37"/>
                    </a:lnTo>
                    <a:lnTo>
                      <a:pt x="74" y="27"/>
                    </a:lnTo>
                    <a:lnTo>
                      <a:pt x="87" y="19"/>
                    </a:lnTo>
                    <a:lnTo>
                      <a:pt x="101" y="13"/>
                    </a:lnTo>
                    <a:lnTo>
                      <a:pt x="117" y="6"/>
                    </a:lnTo>
                    <a:lnTo>
                      <a:pt x="133" y="3"/>
                    </a:lnTo>
                    <a:lnTo>
                      <a:pt x="149" y="0"/>
                    </a:lnTo>
                    <a:lnTo>
                      <a:pt x="165" y="0"/>
                    </a:lnTo>
                    <a:lnTo>
                      <a:pt x="165" y="0"/>
                    </a:lnTo>
                    <a:lnTo>
                      <a:pt x="182" y="0"/>
                    </a:lnTo>
                    <a:lnTo>
                      <a:pt x="198" y="3"/>
                    </a:lnTo>
                    <a:lnTo>
                      <a:pt x="214" y="6"/>
                    </a:lnTo>
                    <a:lnTo>
                      <a:pt x="230" y="13"/>
                    </a:lnTo>
                    <a:lnTo>
                      <a:pt x="244" y="19"/>
                    </a:lnTo>
                    <a:lnTo>
                      <a:pt x="257" y="27"/>
                    </a:lnTo>
                    <a:lnTo>
                      <a:pt x="270" y="37"/>
                    </a:lnTo>
                    <a:lnTo>
                      <a:pt x="281" y="48"/>
                    </a:lnTo>
                    <a:lnTo>
                      <a:pt x="292" y="59"/>
                    </a:lnTo>
                    <a:lnTo>
                      <a:pt x="302" y="72"/>
                    </a:lnTo>
                    <a:lnTo>
                      <a:pt x="310" y="86"/>
                    </a:lnTo>
                    <a:lnTo>
                      <a:pt x="316" y="101"/>
                    </a:lnTo>
                    <a:lnTo>
                      <a:pt x="323" y="115"/>
                    </a:lnTo>
                    <a:lnTo>
                      <a:pt x="326" y="131"/>
                    </a:lnTo>
                    <a:lnTo>
                      <a:pt x="329" y="147"/>
                    </a:lnTo>
                    <a:lnTo>
                      <a:pt x="331" y="164"/>
                    </a:lnTo>
                    <a:lnTo>
                      <a:pt x="331" y="164"/>
                    </a:lnTo>
                    <a:lnTo>
                      <a:pt x="329" y="182"/>
                    </a:lnTo>
                    <a:lnTo>
                      <a:pt x="326" y="198"/>
                    </a:lnTo>
                    <a:lnTo>
                      <a:pt x="323" y="214"/>
                    </a:lnTo>
                    <a:lnTo>
                      <a:pt x="316" y="228"/>
                    </a:lnTo>
                    <a:lnTo>
                      <a:pt x="310" y="242"/>
                    </a:lnTo>
                    <a:lnTo>
                      <a:pt x="302" y="257"/>
                    </a:lnTo>
                    <a:lnTo>
                      <a:pt x="292" y="270"/>
                    </a:lnTo>
                    <a:lnTo>
                      <a:pt x="281" y="281"/>
                    </a:lnTo>
                    <a:lnTo>
                      <a:pt x="270" y="292"/>
                    </a:lnTo>
                    <a:lnTo>
                      <a:pt x="257" y="301"/>
                    </a:lnTo>
                    <a:lnTo>
                      <a:pt x="244" y="309"/>
                    </a:lnTo>
                    <a:lnTo>
                      <a:pt x="230" y="316"/>
                    </a:lnTo>
                    <a:lnTo>
                      <a:pt x="214" y="321"/>
                    </a:lnTo>
                    <a:lnTo>
                      <a:pt x="198" y="325"/>
                    </a:lnTo>
                    <a:lnTo>
                      <a:pt x="182" y="329"/>
                    </a:lnTo>
                    <a:lnTo>
                      <a:pt x="165" y="329"/>
                    </a:lnTo>
                    <a:lnTo>
                      <a:pt x="165" y="329"/>
                    </a:lnTo>
                    <a:lnTo>
                      <a:pt x="149" y="329"/>
                    </a:lnTo>
                    <a:lnTo>
                      <a:pt x="133" y="325"/>
                    </a:lnTo>
                    <a:lnTo>
                      <a:pt x="117" y="321"/>
                    </a:lnTo>
                    <a:lnTo>
                      <a:pt x="101" y="316"/>
                    </a:lnTo>
                    <a:lnTo>
                      <a:pt x="87" y="309"/>
                    </a:lnTo>
                    <a:lnTo>
                      <a:pt x="74" y="301"/>
                    </a:lnTo>
                    <a:lnTo>
                      <a:pt x="61" y="292"/>
                    </a:lnTo>
                    <a:lnTo>
                      <a:pt x="50" y="281"/>
                    </a:lnTo>
                    <a:lnTo>
                      <a:pt x="39" y="270"/>
                    </a:lnTo>
                    <a:lnTo>
                      <a:pt x="29" y="257"/>
                    </a:lnTo>
                    <a:lnTo>
                      <a:pt x="21" y="242"/>
                    </a:lnTo>
                    <a:lnTo>
                      <a:pt x="13" y="228"/>
                    </a:lnTo>
                    <a:lnTo>
                      <a:pt x="8" y="214"/>
                    </a:lnTo>
                    <a:lnTo>
                      <a:pt x="4" y="198"/>
                    </a:lnTo>
                    <a:lnTo>
                      <a:pt x="2" y="182"/>
                    </a:lnTo>
                    <a:lnTo>
                      <a:pt x="0" y="164"/>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41" name="Freeform 27">
                <a:extLst>
                  <a:ext uri="{FF2B5EF4-FFF2-40B4-BE49-F238E27FC236}">
                    <a16:creationId xmlns:a16="http://schemas.microsoft.com/office/drawing/2014/main" id="{D9FD2D94-E238-421D-9524-2EC54B38E32E}"/>
                  </a:ext>
                </a:extLst>
              </p:cNvPr>
              <p:cNvSpPr>
                <a:spLocks/>
              </p:cNvSpPr>
              <p:nvPr/>
            </p:nvSpPr>
            <p:spPr bwMode="auto">
              <a:xfrm>
                <a:off x="2825" y="1304"/>
                <a:ext cx="119" cy="121"/>
              </a:xfrm>
              <a:custGeom>
                <a:avLst/>
                <a:gdLst>
                  <a:gd name="T0" fmla="*/ 113 w 238"/>
                  <a:gd name="T1" fmla="*/ 0 h 242"/>
                  <a:gd name="T2" fmla="*/ 23 w 238"/>
                  <a:gd name="T3" fmla="*/ 89 h 242"/>
                  <a:gd name="T4" fmla="*/ 23 w 238"/>
                  <a:gd name="T5" fmla="*/ 89 h 242"/>
                  <a:gd name="T6" fmla="*/ 19 w 238"/>
                  <a:gd name="T7" fmla="*/ 94 h 242"/>
                  <a:gd name="T8" fmla="*/ 11 w 238"/>
                  <a:gd name="T9" fmla="*/ 107 h 242"/>
                  <a:gd name="T10" fmla="*/ 7 w 238"/>
                  <a:gd name="T11" fmla="*/ 115 h 242"/>
                  <a:gd name="T12" fmla="*/ 3 w 238"/>
                  <a:gd name="T13" fmla="*/ 126 h 242"/>
                  <a:gd name="T14" fmla="*/ 0 w 238"/>
                  <a:gd name="T15" fmla="*/ 137 h 242"/>
                  <a:gd name="T16" fmla="*/ 0 w 238"/>
                  <a:gd name="T17" fmla="*/ 150 h 242"/>
                  <a:gd name="T18" fmla="*/ 0 w 238"/>
                  <a:gd name="T19" fmla="*/ 150 h 242"/>
                  <a:gd name="T20" fmla="*/ 0 w 238"/>
                  <a:gd name="T21" fmla="*/ 163 h 242"/>
                  <a:gd name="T22" fmla="*/ 2 w 238"/>
                  <a:gd name="T23" fmla="*/ 175 h 242"/>
                  <a:gd name="T24" fmla="*/ 5 w 238"/>
                  <a:gd name="T25" fmla="*/ 185 h 242"/>
                  <a:gd name="T26" fmla="*/ 10 w 238"/>
                  <a:gd name="T27" fmla="*/ 193 h 242"/>
                  <a:gd name="T28" fmla="*/ 16 w 238"/>
                  <a:gd name="T29" fmla="*/ 204 h 242"/>
                  <a:gd name="T30" fmla="*/ 19 w 238"/>
                  <a:gd name="T31" fmla="*/ 207 h 242"/>
                  <a:gd name="T32" fmla="*/ 19 w 238"/>
                  <a:gd name="T33" fmla="*/ 207 h 242"/>
                  <a:gd name="T34" fmla="*/ 21 w 238"/>
                  <a:gd name="T35" fmla="*/ 212 h 242"/>
                  <a:gd name="T36" fmla="*/ 32 w 238"/>
                  <a:gd name="T37" fmla="*/ 222 h 242"/>
                  <a:gd name="T38" fmla="*/ 38 w 238"/>
                  <a:gd name="T39" fmla="*/ 226 h 242"/>
                  <a:gd name="T40" fmla="*/ 48 w 238"/>
                  <a:gd name="T41" fmla="*/ 231 h 242"/>
                  <a:gd name="T42" fmla="*/ 59 w 238"/>
                  <a:gd name="T43" fmla="*/ 238 h 242"/>
                  <a:gd name="T44" fmla="*/ 72 w 238"/>
                  <a:gd name="T45" fmla="*/ 241 h 242"/>
                  <a:gd name="T46" fmla="*/ 72 w 238"/>
                  <a:gd name="T47" fmla="*/ 241 h 242"/>
                  <a:gd name="T48" fmla="*/ 83 w 238"/>
                  <a:gd name="T49" fmla="*/ 242 h 242"/>
                  <a:gd name="T50" fmla="*/ 93 w 238"/>
                  <a:gd name="T51" fmla="*/ 242 h 242"/>
                  <a:gd name="T52" fmla="*/ 102 w 238"/>
                  <a:gd name="T53" fmla="*/ 242 h 242"/>
                  <a:gd name="T54" fmla="*/ 110 w 238"/>
                  <a:gd name="T55" fmla="*/ 241 h 242"/>
                  <a:gd name="T56" fmla="*/ 121 w 238"/>
                  <a:gd name="T57" fmla="*/ 238 h 242"/>
                  <a:gd name="T58" fmla="*/ 126 w 238"/>
                  <a:gd name="T59" fmla="*/ 236 h 242"/>
                  <a:gd name="T60" fmla="*/ 126 w 238"/>
                  <a:gd name="T61" fmla="*/ 236 h 242"/>
                  <a:gd name="T62" fmla="*/ 136 w 238"/>
                  <a:gd name="T63" fmla="*/ 230 h 242"/>
                  <a:gd name="T64" fmla="*/ 145 w 238"/>
                  <a:gd name="T65" fmla="*/ 223 h 242"/>
                  <a:gd name="T66" fmla="*/ 155 w 238"/>
                  <a:gd name="T67" fmla="*/ 215 h 242"/>
                  <a:gd name="T68" fmla="*/ 155 w 238"/>
                  <a:gd name="T69" fmla="*/ 215 h 242"/>
                  <a:gd name="T70" fmla="*/ 236 w 238"/>
                  <a:gd name="T71" fmla="*/ 134 h 242"/>
                  <a:gd name="T72" fmla="*/ 236 w 238"/>
                  <a:gd name="T73" fmla="*/ 134 h 242"/>
                  <a:gd name="T74" fmla="*/ 238 w 238"/>
                  <a:gd name="T75" fmla="*/ 129 h 242"/>
                  <a:gd name="T76" fmla="*/ 236 w 238"/>
                  <a:gd name="T77" fmla="*/ 116 h 242"/>
                  <a:gd name="T78" fmla="*/ 235 w 238"/>
                  <a:gd name="T79" fmla="*/ 107 h 242"/>
                  <a:gd name="T80" fmla="*/ 231 w 238"/>
                  <a:gd name="T81" fmla="*/ 96 h 242"/>
                  <a:gd name="T82" fmla="*/ 227 w 238"/>
                  <a:gd name="T83" fmla="*/ 83 h 242"/>
                  <a:gd name="T84" fmla="*/ 220 w 238"/>
                  <a:gd name="T85" fmla="*/ 70 h 242"/>
                  <a:gd name="T86" fmla="*/ 220 w 238"/>
                  <a:gd name="T87" fmla="*/ 70 h 242"/>
                  <a:gd name="T88" fmla="*/ 206 w 238"/>
                  <a:gd name="T89" fmla="*/ 51 h 242"/>
                  <a:gd name="T90" fmla="*/ 195 w 238"/>
                  <a:gd name="T91" fmla="*/ 37 h 242"/>
                  <a:gd name="T92" fmla="*/ 185 w 238"/>
                  <a:gd name="T93" fmla="*/ 29 h 242"/>
                  <a:gd name="T94" fmla="*/ 182 w 238"/>
                  <a:gd name="T95" fmla="*/ 27 h 242"/>
                  <a:gd name="T96" fmla="*/ 182 w 238"/>
                  <a:gd name="T97" fmla="*/ 27 h 242"/>
                  <a:gd name="T98" fmla="*/ 169 w 238"/>
                  <a:gd name="T99" fmla="*/ 19 h 242"/>
                  <a:gd name="T100" fmla="*/ 158 w 238"/>
                  <a:gd name="T101" fmla="*/ 11 h 242"/>
                  <a:gd name="T102" fmla="*/ 144 w 238"/>
                  <a:gd name="T103" fmla="*/ 6 h 242"/>
                  <a:gd name="T104" fmla="*/ 144 w 238"/>
                  <a:gd name="T105" fmla="*/ 6 h 242"/>
                  <a:gd name="T106" fmla="*/ 121 w 238"/>
                  <a:gd name="T107" fmla="*/ 2 h 242"/>
                  <a:gd name="T108" fmla="*/ 113 w 238"/>
                  <a:gd name="T109" fmla="*/ 0 h 242"/>
                  <a:gd name="T110" fmla="*/ 113 w 238"/>
                  <a:gd name="T111"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8" h="242">
                    <a:moveTo>
                      <a:pt x="113" y="0"/>
                    </a:moveTo>
                    <a:lnTo>
                      <a:pt x="23" y="89"/>
                    </a:lnTo>
                    <a:lnTo>
                      <a:pt x="23" y="89"/>
                    </a:lnTo>
                    <a:lnTo>
                      <a:pt x="19" y="94"/>
                    </a:lnTo>
                    <a:lnTo>
                      <a:pt x="11" y="107"/>
                    </a:lnTo>
                    <a:lnTo>
                      <a:pt x="7" y="115"/>
                    </a:lnTo>
                    <a:lnTo>
                      <a:pt x="3" y="126"/>
                    </a:lnTo>
                    <a:lnTo>
                      <a:pt x="0" y="137"/>
                    </a:lnTo>
                    <a:lnTo>
                      <a:pt x="0" y="150"/>
                    </a:lnTo>
                    <a:lnTo>
                      <a:pt x="0" y="150"/>
                    </a:lnTo>
                    <a:lnTo>
                      <a:pt x="0" y="163"/>
                    </a:lnTo>
                    <a:lnTo>
                      <a:pt x="2" y="175"/>
                    </a:lnTo>
                    <a:lnTo>
                      <a:pt x="5" y="185"/>
                    </a:lnTo>
                    <a:lnTo>
                      <a:pt x="10" y="193"/>
                    </a:lnTo>
                    <a:lnTo>
                      <a:pt x="16" y="204"/>
                    </a:lnTo>
                    <a:lnTo>
                      <a:pt x="19" y="207"/>
                    </a:lnTo>
                    <a:lnTo>
                      <a:pt x="19" y="207"/>
                    </a:lnTo>
                    <a:lnTo>
                      <a:pt x="21" y="212"/>
                    </a:lnTo>
                    <a:lnTo>
                      <a:pt x="32" y="222"/>
                    </a:lnTo>
                    <a:lnTo>
                      <a:pt x="38" y="226"/>
                    </a:lnTo>
                    <a:lnTo>
                      <a:pt x="48" y="231"/>
                    </a:lnTo>
                    <a:lnTo>
                      <a:pt x="59" y="238"/>
                    </a:lnTo>
                    <a:lnTo>
                      <a:pt x="72" y="241"/>
                    </a:lnTo>
                    <a:lnTo>
                      <a:pt x="72" y="241"/>
                    </a:lnTo>
                    <a:lnTo>
                      <a:pt x="83" y="242"/>
                    </a:lnTo>
                    <a:lnTo>
                      <a:pt x="93" y="242"/>
                    </a:lnTo>
                    <a:lnTo>
                      <a:pt x="102" y="242"/>
                    </a:lnTo>
                    <a:lnTo>
                      <a:pt x="110" y="241"/>
                    </a:lnTo>
                    <a:lnTo>
                      <a:pt x="121" y="238"/>
                    </a:lnTo>
                    <a:lnTo>
                      <a:pt x="126" y="236"/>
                    </a:lnTo>
                    <a:lnTo>
                      <a:pt x="126" y="236"/>
                    </a:lnTo>
                    <a:lnTo>
                      <a:pt x="136" y="230"/>
                    </a:lnTo>
                    <a:lnTo>
                      <a:pt x="145" y="223"/>
                    </a:lnTo>
                    <a:lnTo>
                      <a:pt x="155" y="215"/>
                    </a:lnTo>
                    <a:lnTo>
                      <a:pt x="155" y="215"/>
                    </a:lnTo>
                    <a:lnTo>
                      <a:pt x="236" y="134"/>
                    </a:lnTo>
                    <a:lnTo>
                      <a:pt x="236" y="134"/>
                    </a:lnTo>
                    <a:lnTo>
                      <a:pt x="238" y="129"/>
                    </a:lnTo>
                    <a:lnTo>
                      <a:pt x="236" y="116"/>
                    </a:lnTo>
                    <a:lnTo>
                      <a:pt x="235" y="107"/>
                    </a:lnTo>
                    <a:lnTo>
                      <a:pt x="231" y="96"/>
                    </a:lnTo>
                    <a:lnTo>
                      <a:pt x="227" y="83"/>
                    </a:lnTo>
                    <a:lnTo>
                      <a:pt x="220" y="70"/>
                    </a:lnTo>
                    <a:lnTo>
                      <a:pt x="220" y="70"/>
                    </a:lnTo>
                    <a:lnTo>
                      <a:pt x="206" y="51"/>
                    </a:lnTo>
                    <a:lnTo>
                      <a:pt x="195" y="37"/>
                    </a:lnTo>
                    <a:lnTo>
                      <a:pt x="185" y="29"/>
                    </a:lnTo>
                    <a:lnTo>
                      <a:pt x="182" y="27"/>
                    </a:lnTo>
                    <a:lnTo>
                      <a:pt x="182" y="27"/>
                    </a:lnTo>
                    <a:lnTo>
                      <a:pt x="169" y="19"/>
                    </a:lnTo>
                    <a:lnTo>
                      <a:pt x="158" y="11"/>
                    </a:lnTo>
                    <a:lnTo>
                      <a:pt x="144" y="6"/>
                    </a:lnTo>
                    <a:lnTo>
                      <a:pt x="144" y="6"/>
                    </a:lnTo>
                    <a:lnTo>
                      <a:pt x="121" y="2"/>
                    </a:lnTo>
                    <a:lnTo>
                      <a:pt x="113" y="0"/>
                    </a:lnTo>
                    <a:lnTo>
                      <a:pt x="113" y="0"/>
                    </a:lnTo>
                    <a:close/>
                  </a:path>
                </a:pathLst>
              </a:custGeom>
              <a:grpFill/>
              <a:ln w="952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grpSp>
      </p:grpSp>
      <p:grpSp>
        <p:nvGrpSpPr>
          <p:cNvPr id="42" name="Group 41">
            <a:extLst>
              <a:ext uri="{FF2B5EF4-FFF2-40B4-BE49-F238E27FC236}">
                <a16:creationId xmlns:a16="http://schemas.microsoft.com/office/drawing/2014/main" id="{81508291-F9BF-42AF-8C03-E166E78A8EA7}"/>
              </a:ext>
            </a:extLst>
          </p:cNvPr>
          <p:cNvGrpSpPr/>
          <p:nvPr/>
        </p:nvGrpSpPr>
        <p:grpSpPr>
          <a:xfrm>
            <a:off x="1855352" y="4557201"/>
            <a:ext cx="304808" cy="353069"/>
            <a:chOff x="5431994" y="509083"/>
            <a:chExt cx="730072" cy="932349"/>
          </a:xfrm>
          <a:solidFill>
            <a:schemeClr val="accent5"/>
          </a:solidFill>
        </p:grpSpPr>
        <p:sp>
          <p:nvSpPr>
            <p:cNvPr id="43" name="Freeform 6">
              <a:extLst>
                <a:ext uri="{FF2B5EF4-FFF2-40B4-BE49-F238E27FC236}">
                  <a16:creationId xmlns:a16="http://schemas.microsoft.com/office/drawing/2014/main" id="{73FD5ADF-E22B-449C-8983-9DC77CCF18A4}"/>
                </a:ext>
              </a:extLst>
            </p:cNvPr>
            <p:cNvSpPr>
              <a:spLocks/>
            </p:cNvSpPr>
            <p:nvPr/>
          </p:nvSpPr>
          <p:spPr bwMode="auto">
            <a:xfrm>
              <a:off x="5431994" y="850396"/>
              <a:ext cx="431623" cy="591036"/>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44" name="Group 20">
              <a:extLst>
                <a:ext uri="{FF2B5EF4-FFF2-40B4-BE49-F238E27FC236}">
                  <a16:creationId xmlns:a16="http://schemas.microsoft.com/office/drawing/2014/main" id="{DA3832D1-0F70-43E2-9765-4D17C509E4F8}"/>
                </a:ext>
              </a:extLst>
            </p:cNvPr>
            <p:cNvGrpSpPr>
              <a:grpSpLocks noChangeAspect="1"/>
            </p:cNvGrpSpPr>
            <p:nvPr/>
          </p:nvGrpSpPr>
          <p:grpSpPr bwMode="auto">
            <a:xfrm>
              <a:off x="5434991" y="509083"/>
              <a:ext cx="727075" cy="668338"/>
              <a:chOff x="2674" y="1089"/>
              <a:chExt cx="458" cy="421"/>
            </a:xfrm>
            <a:grpFill/>
          </p:grpSpPr>
          <p:sp>
            <p:nvSpPr>
              <p:cNvPr id="45" name="Freeform 22">
                <a:extLst>
                  <a:ext uri="{FF2B5EF4-FFF2-40B4-BE49-F238E27FC236}">
                    <a16:creationId xmlns:a16="http://schemas.microsoft.com/office/drawing/2014/main" id="{F3360E44-7C33-41EF-8617-219CA7912A92}"/>
                  </a:ext>
                </a:extLst>
              </p:cNvPr>
              <p:cNvSpPr>
                <a:spLocks/>
              </p:cNvSpPr>
              <p:nvPr/>
            </p:nvSpPr>
            <p:spPr bwMode="auto">
              <a:xfrm>
                <a:off x="2674" y="1304"/>
                <a:ext cx="269" cy="206"/>
              </a:xfrm>
              <a:custGeom>
                <a:avLst/>
                <a:gdLst>
                  <a:gd name="T0" fmla="*/ 11 w 539"/>
                  <a:gd name="T1" fmla="*/ 266 h 413"/>
                  <a:gd name="T2" fmla="*/ 54 w 539"/>
                  <a:gd name="T3" fmla="*/ 295 h 413"/>
                  <a:gd name="T4" fmla="*/ 58 w 539"/>
                  <a:gd name="T5" fmla="*/ 297 h 413"/>
                  <a:gd name="T6" fmla="*/ 66 w 539"/>
                  <a:gd name="T7" fmla="*/ 301 h 413"/>
                  <a:gd name="T8" fmla="*/ 85 w 539"/>
                  <a:gd name="T9" fmla="*/ 313 h 413"/>
                  <a:gd name="T10" fmla="*/ 101 w 539"/>
                  <a:gd name="T11" fmla="*/ 321 h 413"/>
                  <a:gd name="T12" fmla="*/ 157 w 539"/>
                  <a:gd name="T13" fmla="*/ 348 h 413"/>
                  <a:gd name="T14" fmla="*/ 212 w 539"/>
                  <a:gd name="T15" fmla="*/ 368 h 413"/>
                  <a:gd name="T16" fmla="*/ 318 w 539"/>
                  <a:gd name="T17" fmla="*/ 397 h 413"/>
                  <a:gd name="T18" fmla="*/ 356 w 539"/>
                  <a:gd name="T19" fmla="*/ 403 h 413"/>
                  <a:gd name="T20" fmla="*/ 436 w 539"/>
                  <a:gd name="T21" fmla="*/ 411 h 413"/>
                  <a:gd name="T22" fmla="*/ 477 w 539"/>
                  <a:gd name="T23" fmla="*/ 413 h 413"/>
                  <a:gd name="T24" fmla="*/ 539 w 539"/>
                  <a:gd name="T25" fmla="*/ 410 h 413"/>
                  <a:gd name="T26" fmla="*/ 539 w 539"/>
                  <a:gd name="T27" fmla="*/ 273 h 413"/>
                  <a:gd name="T28" fmla="*/ 539 w 539"/>
                  <a:gd name="T29" fmla="*/ 134 h 413"/>
                  <a:gd name="T30" fmla="*/ 539 w 539"/>
                  <a:gd name="T31" fmla="*/ 134 h 413"/>
                  <a:gd name="T32" fmla="*/ 539 w 539"/>
                  <a:gd name="T33" fmla="*/ 120 h 413"/>
                  <a:gd name="T34" fmla="*/ 533 w 539"/>
                  <a:gd name="T35" fmla="*/ 93 h 413"/>
                  <a:gd name="T36" fmla="*/ 526 w 539"/>
                  <a:gd name="T37" fmla="*/ 78 h 413"/>
                  <a:gd name="T38" fmla="*/ 499 w 539"/>
                  <a:gd name="T39" fmla="*/ 40 h 413"/>
                  <a:gd name="T40" fmla="*/ 499 w 539"/>
                  <a:gd name="T41" fmla="*/ 40 h 413"/>
                  <a:gd name="T42" fmla="*/ 491 w 539"/>
                  <a:gd name="T43" fmla="*/ 32 h 413"/>
                  <a:gd name="T44" fmla="*/ 482 w 539"/>
                  <a:gd name="T45" fmla="*/ 24 h 413"/>
                  <a:gd name="T46" fmla="*/ 442 w 539"/>
                  <a:gd name="T47" fmla="*/ 6 h 413"/>
                  <a:gd name="T48" fmla="*/ 418 w 539"/>
                  <a:gd name="T49" fmla="*/ 0 h 413"/>
                  <a:gd name="T50" fmla="*/ 416 w 539"/>
                  <a:gd name="T51" fmla="*/ 0 h 413"/>
                  <a:gd name="T52" fmla="*/ 125 w 539"/>
                  <a:gd name="T53" fmla="*/ 0 h 413"/>
                  <a:gd name="T54" fmla="*/ 125 w 539"/>
                  <a:gd name="T55" fmla="*/ 0 h 413"/>
                  <a:gd name="T56" fmla="*/ 117 w 539"/>
                  <a:gd name="T57" fmla="*/ 2 h 413"/>
                  <a:gd name="T58" fmla="*/ 113 w 539"/>
                  <a:gd name="T59" fmla="*/ 2 h 413"/>
                  <a:gd name="T60" fmla="*/ 107 w 539"/>
                  <a:gd name="T61" fmla="*/ 3 h 413"/>
                  <a:gd name="T62" fmla="*/ 105 w 539"/>
                  <a:gd name="T63" fmla="*/ 3 h 413"/>
                  <a:gd name="T64" fmla="*/ 98 w 539"/>
                  <a:gd name="T65" fmla="*/ 5 h 413"/>
                  <a:gd name="T66" fmla="*/ 96 w 539"/>
                  <a:gd name="T67" fmla="*/ 6 h 413"/>
                  <a:gd name="T68" fmla="*/ 90 w 539"/>
                  <a:gd name="T69" fmla="*/ 8 h 413"/>
                  <a:gd name="T70" fmla="*/ 86 w 539"/>
                  <a:gd name="T71" fmla="*/ 10 h 413"/>
                  <a:gd name="T72" fmla="*/ 80 w 539"/>
                  <a:gd name="T73" fmla="*/ 13 h 413"/>
                  <a:gd name="T74" fmla="*/ 80 w 539"/>
                  <a:gd name="T75" fmla="*/ 13 h 413"/>
                  <a:gd name="T76" fmla="*/ 72 w 539"/>
                  <a:gd name="T77" fmla="*/ 16 h 413"/>
                  <a:gd name="T78" fmla="*/ 70 w 539"/>
                  <a:gd name="T79" fmla="*/ 18 h 413"/>
                  <a:gd name="T80" fmla="*/ 64 w 539"/>
                  <a:gd name="T81" fmla="*/ 21 h 413"/>
                  <a:gd name="T82" fmla="*/ 62 w 539"/>
                  <a:gd name="T83" fmla="*/ 22 h 413"/>
                  <a:gd name="T84" fmla="*/ 56 w 539"/>
                  <a:gd name="T85" fmla="*/ 27 h 413"/>
                  <a:gd name="T86" fmla="*/ 56 w 539"/>
                  <a:gd name="T87" fmla="*/ 27 h 413"/>
                  <a:gd name="T88" fmla="*/ 46 w 539"/>
                  <a:gd name="T89" fmla="*/ 35 h 413"/>
                  <a:gd name="T90" fmla="*/ 26 w 539"/>
                  <a:gd name="T91" fmla="*/ 57 h 413"/>
                  <a:gd name="T92" fmla="*/ 24 w 539"/>
                  <a:gd name="T93" fmla="*/ 61 h 413"/>
                  <a:gd name="T94" fmla="*/ 24 w 539"/>
                  <a:gd name="T95" fmla="*/ 61 h 413"/>
                  <a:gd name="T96" fmla="*/ 18 w 539"/>
                  <a:gd name="T97" fmla="*/ 72 h 413"/>
                  <a:gd name="T98" fmla="*/ 18 w 539"/>
                  <a:gd name="T99" fmla="*/ 72 h 413"/>
                  <a:gd name="T100" fmla="*/ 11 w 539"/>
                  <a:gd name="T101" fmla="*/ 83 h 413"/>
                  <a:gd name="T102" fmla="*/ 7 w 539"/>
                  <a:gd name="T103" fmla="*/ 102 h 413"/>
                  <a:gd name="T104" fmla="*/ 0 w 539"/>
                  <a:gd name="T105" fmla="*/ 137 h 413"/>
                  <a:gd name="T106" fmla="*/ 0 w 539"/>
                  <a:gd name="T107" fmla="*/ 258 h 413"/>
                  <a:gd name="T108" fmla="*/ 5 w 539"/>
                  <a:gd name="T109" fmla="*/ 262 h 413"/>
                  <a:gd name="T110" fmla="*/ 11 w 539"/>
                  <a:gd name="T111" fmla="*/ 266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39" h="413">
                    <a:moveTo>
                      <a:pt x="11" y="266"/>
                    </a:moveTo>
                    <a:lnTo>
                      <a:pt x="11" y="266"/>
                    </a:lnTo>
                    <a:lnTo>
                      <a:pt x="54" y="295"/>
                    </a:lnTo>
                    <a:lnTo>
                      <a:pt x="54" y="295"/>
                    </a:lnTo>
                    <a:lnTo>
                      <a:pt x="58" y="297"/>
                    </a:lnTo>
                    <a:lnTo>
                      <a:pt x="58" y="297"/>
                    </a:lnTo>
                    <a:lnTo>
                      <a:pt x="66" y="301"/>
                    </a:lnTo>
                    <a:lnTo>
                      <a:pt x="66" y="301"/>
                    </a:lnTo>
                    <a:lnTo>
                      <a:pt x="85" y="313"/>
                    </a:lnTo>
                    <a:lnTo>
                      <a:pt x="85" y="313"/>
                    </a:lnTo>
                    <a:lnTo>
                      <a:pt x="101" y="321"/>
                    </a:lnTo>
                    <a:lnTo>
                      <a:pt x="101" y="321"/>
                    </a:lnTo>
                    <a:lnTo>
                      <a:pt x="129" y="335"/>
                    </a:lnTo>
                    <a:lnTo>
                      <a:pt x="157" y="348"/>
                    </a:lnTo>
                    <a:lnTo>
                      <a:pt x="185" y="359"/>
                    </a:lnTo>
                    <a:lnTo>
                      <a:pt x="212" y="368"/>
                    </a:lnTo>
                    <a:lnTo>
                      <a:pt x="267" y="384"/>
                    </a:lnTo>
                    <a:lnTo>
                      <a:pt x="318" y="397"/>
                    </a:lnTo>
                    <a:lnTo>
                      <a:pt x="318" y="397"/>
                    </a:lnTo>
                    <a:lnTo>
                      <a:pt x="356" y="403"/>
                    </a:lnTo>
                    <a:lnTo>
                      <a:pt x="396" y="408"/>
                    </a:lnTo>
                    <a:lnTo>
                      <a:pt x="436" y="411"/>
                    </a:lnTo>
                    <a:lnTo>
                      <a:pt x="477" y="413"/>
                    </a:lnTo>
                    <a:lnTo>
                      <a:pt x="477" y="413"/>
                    </a:lnTo>
                    <a:lnTo>
                      <a:pt x="509" y="413"/>
                    </a:lnTo>
                    <a:lnTo>
                      <a:pt x="539" y="410"/>
                    </a:lnTo>
                    <a:lnTo>
                      <a:pt x="539" y="410"/>
                    </a:lnTo>
                    <a:lnTo>
                      <a:pt x="539" y="273"/>
                    </a:lnTo>
                    <a:lnTo>
                      <a:pt x="539" y="185"/>
                    </a:lnTo>
                    <a:lnTo>
                      <a:pt x="539" y="134"/>
                    </a:lnTo>
                    <a:lnTo>
                      <a:pt x="539" y="134"/>
                    </a:lnTo>
                    <a:lnTo>
                      <a:pt x="539" y="134"/>
                    </a:lnTo>
                    <a:lnTo>
                      <a:pt x="539" y="134"/>
                    </a:lnTo>
                    <a:lnTo>
                      <a:pt x="539" y="120"/>
                    </a:lnTo>
                    <a:lnTo>
                      <a:pt x="536" y="105"/>
                    </a:lnTo>
                    <a:lnTo>
                      <a:pt x="533" y="93"/>
                    </a:lnTo>
                    <a:lnTo>
                      <a:pt x="526" y="78"/>
                    </a:lnTo>
                    <a:lnTo>
                      <a:pt x="526" y="78"/>
                    </a:lnTo>
                    <a:lnTo>
                      <a:pt x="515" y="61"/>
                    </a:lnTo>
                    <a:lnTo>
                      <a:pt x="499" y="40"/>
                    </a:lnTo>
                    <a:lnTo>
                      <a:pt x="499" y="40"/>
                    </a:lnTo>
                    <a:lnTo>
                      <a:pt x="499" y="40"/>
                    </a:lnTo>
                    <a:lnTo>
                      <a:pt x="499" y="40"/>
                    </a:lnTo>
                    <a:lnTo>
                      <a:pt x="491" y="32"/>
                    </a:lnTo>
                    <a:lnTo>
                      <a:pt x="482" y="24"/>
                    </a:lnTo>
                    <a:lnTo>
                      <a:pt x="482" y="24"/>
                    </a:lnTo>
                    <a:lnTo>
                      <a:pt x="463" y="14"/>
                    </a:lnTo>
                    <a:lnTo>
                      <a:pt x="442" y="6"/>
                    </a:lnTo>
                    <a:lnTo>
                      <a:pt x="428" y="2"/>
                    </a:lnTo>
                    <a:lnTo>
                      <a:pt x="418" y="0"/>
                    </a:lnTo>
                    <a:lnTo>
                      <a:pt x="418" y="0"/>
                    </a:lnTo>
                    <a:lnTo>
                      <a:pt x="416" y="0"/>
                    </a:lnTo>
                    <a:lnTo>
                      <a:pt x="416" y="0"/>
                    </a:lnTo>
                    <a:lnTo>
                      <a:pt x="125" y="0"/>
                    </a:lnTo>
                    <a:lnTo>
                      <a:pt x="125" y="0"/>
                    </a:lnTo>
                    <a:lnTo>
                      <a:pt x="125" y="0"/>
                    </a:lnTo>
                    <a:lnTo>
                      <a:pt x="125" y="0"/>
                    </a:lnTo>
                    <a:lnTo>
                      <a:pt x="117" y="2"/>
                    </a:lnTo>
                    <a:lnTo>
                      <a:pt x="117" y="2"/>
                    </a:lnTo>
                    <a:lnTo>
                      <a:pt x="113" y="2"/>
                    </a:lnTo>
                    <a:lnTo>
                      <a:pt x="113" y="2"/>
                    </a:lnTo>
                    <a:lnTo>
                      <a:pt x="107" y="3"/>
                    </a:lnTo>
                    <a:lnTo>
                      <a:pt x="107" y="3"/>
                    </a:lnTo>
                    <a:lnTo>
                      <a:pt x="105" y="3"/>
                    </a:lnTo>
                    <a:lnTo>
                      <a:pt x="105" y="3"/>
                    </a:lnTo>
                    <a:lnTo>
                      <a:pt x="98" y="5"/>
                    </a:lnTo>
                    <a:lnTo>
                      <a:pt x="98" y="5"/>
                    </a:lnTo>
                    <a:lnTo>
                      <a:pt x="96" y="6"/>
                    </a:lnTo>
                    <a:lnTo>
                      <a:pt x="96" y="6"/>
                    </a:lnTo>
                    <a:lnTo>
                      <a:pt x="90" y="8"/>
                    </a:lnTo>
                    <a:lnTo>
                      <a:pt x="90" y="8"/>
                    </a:lnTo>
                    <a:lnTo>
                      <a:pt x="86" y="10"/>
                    </a:lnTo>
                    <a:lnTo>
                      <a:pt x="86" y="10"/>
                    </a:lnTo>
                    <a:lnTo>
                      <a:pt x="80" y="13"/>
                    </a:lnTo>
                    <a:lnTo>
                      <a:pt x="80" y="13"/>
                    </a:lnTo>
                    <a:lnTo>
                      <a:pt x="80" y="13"/>
                    </a:lnTo>
                    <a:lnTo>
                      <a:pt x="80" y="13"/>
                    </a:lnTo>
                    <a:lnTo>
                      <a:pt x="72" y="16"/>
                    </a:lnTo>
                    <a:lnTo>
                      <a:pt x="72" y="16"/>
                    </a:lnTo>
                    <a:lnTo>
                      <a:pt x="70" y="18"/>
                    </a:lnTo>
                    <a:lnTo>
                      <a:pt x="70" y="18"/>
                    </a:lnTo>
                    <a:lnTo>
                      <a:pt x="64" y="21"/>
                    </a:lnTo>
                    <a:lnTo>
                      <a:pt x="64" y="21"/>
                    </a:lnTo>
                    <a:lnTo>
                      <a:pt x="62" y="22"/>
                    </a:lnTo>
                    <a:lnTo>
                      <a:pt x="62" y="22"/>
                    </a:lnTo>
                    <a:lnTo>
                      <a:pt x="56" y="27"/>
                    </a:lnTo>
                    <a:lnTo>
                      <a:pt x="56" y="27"/>
                    </a:lnTo>
                    <a:lnTo>
                      <a:pt x="56" y="27"/>
                    </a:lnTo>
                    <a:lnTo>
                      <a:pt x="56" y="27"/>
                    </a:lnTo>
                    <a:lnTo>
                      <a:pt x="46" y="35"/>
                    </a:lnTo>
                    <a:lnTo>
                      <a:pt x="37" y="45"/>
                    </a:lnTo>
                    <a:lnTo>
                      <a:pt x="26" y="57"/>
                    </a:lnTo>
                    <a:lnTo>
                      <a:pt x="26" y="57"/>
                    </a:lnTo>
                    <a:lnTo>
                      <a:pt x="24" y="61"/>
                    </a:lnTo>
                    <a:lnTo>
                      <a:pt x="24" y="61"/>
                    </a:lnTo>
                    <a:lnTo>
                      <a:pt x="24" y="61"/>
                    </a:lnTo>
                    <a:lnTo>
                      <a:pt x="24" y="61"/>
                    </a:lnTo>
                    <a:lnTo>
                      <a:pt x="18" y="72"/>
                    </a:lnTo>
                    <a:lnTo>
                      <a:pt x="18" y="72"/>
                    </a:lnTo>
                    <a:lnTo>
                      <a:pt x="18" y="72"/>
                    </a:lnTo>
                    <a:lnTo>
                      <a:pt x="18" y="72"/>
                    </a:lnTo>
                    <a:lnTo>
                      <a:pt x="11" y="83"/>
                    </a:lnTo>
                    <a:lnTo>
                      <a:pt x="11" y="83"/>
                    </a:lnTo>
                    <a:lnTo>
                      <a:pt x="7" y="102"/>
                    </a:lnTo>
                    <a:lnTo>
                      <a:pt x="3" y="120"/>
                    </a:lnTo>
                    <a:lnTo>
                      <a:pt x="0" y="137"/>
                    </a:lnTo>
                    <a:lnTo>
                      <a:pt x="0" y="258"/>
                    </a:lnTo>
                    <a:lnTo>
                      <a:pt x="0" y="258"/>
                    </a:lnTo>
                    <a:lnTo>
                      <a:pt x="5" y="262"/>
                    </a:lnTo>
                    <a:lnTo>
                      <a:pt x="5" y="262"/>
                    </a:lnTo>
                    <a:lnTo>
                      <a:pt x="11" y="266"/>
                    </a:lnTo>
                    <a:lnTo>
                      <a:pt x="11"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46" name="Freeform 23">
                <a:extLst>
                  <a:ext uri="{FF2B5EF4-FFF2-40B4-BE49-F238E27FC236}">
                    <a16:creationId xmlns:a16="http://schemas.microsoft.com/office/drawing/2014/main" id="{44135043-AE50-4169-AA90-A3290A081AF8}"/>
                  </a:ext>
                </a:extLst>
              </p:cNvPr>
              <p:cNvSpPr>
                <a:spLocks/>
              </p:cNvSpPr>
              <p:nvPr/>
            </p:nvSpPr>
            <p:spPr bwMode="auto">
              <a:xfrm>
                <a:off x="2882" y="1118"/>
                <a:ext cx="250" cy="252"/>
              </a:xfrm>
              <a:custGeom>
                <a:avLst/>
                <a:gdLst>
                  <a:gd name="T0" fmla="*/ 66 w 501"/>
                  <a:gd name="T1" fmla="*/ 395 h 505"/>
                  <a:gd name="T2" fmla="*/ 66 w 501"/>
                  <a:gd name="T3" fmla="*/ 395 h 505"/>
                  <a:gd name="T4" fmla="*/ 75 w 501"/>
                  <a:gd name="T5" fmla="*/ 403 h 505"/>
                  <a:gd name="T6" fmla="*/ 83 w 501"/>
                  <a:gd name="T7" fmla="*/ 411 h 505"/>
                  <a:gd name="T8" fmla="*/ 83 w 501"/>
                  <a:gd name="T9" fmla="*/ 411 h 505"/>
                  <a:gd name="T10" fmla="*/ 83 w 501"/>
                  <a:gd name="T11" fmla="*/ 411 h 505"/>
                  <a:gd name="T12" fmla="*/ 83 w 501"/>
                  <a:gd name="T13" fmla="*/ 411 h 505"/>
                  <a:gd name="T14" fmla="*/ 83 w 501"/>
                  <a:gd name="T15" fmla="*/ 411 h 505"/>
                  <a:gd name="T16" fmla="*/ 83 w 501"/>
                  <a:gd name="T17" fmla="*/ 411 h 505"/>
                  <a:gd name="T18" fmla="*/ 91 w 501"/>
                  <a:gd name="T19" fmla="*/ 419 h 505"/>
                  <a:gd name="T20" fmla="*/ 99 w 501"/>
                  <a:gd name="T21" fmla="*/ 428 h 505"/>
                  <a:gd name="T22" fmla="*/ 106 w 501"/>
                  <a:gd name="T23" fmla="*/ 440 h 505"/>
                  <a:gd name="T24" fmla="*/ 110 w 501"/>
                  <a:gd name="T25" fmla="*/ 449 h 505"/>
                  <a:gd name="T26" fmla="*/ 110 w 501"/>
                  <a:gd name="T27" fmla="*/ 449 h 505"/>
                  <a:gd name="T28" fmla="*/ 118 w 501"/>
                  <a:gd name="T29" fmla="*/ 465 h 505"/>
                  <a:gd name="T30" fmla="*/ 122 w 501"/>
                  <a:gd name="T31" fmla="*/ 479 h 505"/>
                  <a:gd name="T32" fmla="*/ 123 w 501"/>
                  <a:gd name="T33" fmla="*/ 492 h 505"/>
                  <a:gd name="T34" fmla="*/ 123 w 501"/>
                  <a:gd name="T35" fmla="*/ 505 h 505"/>
                  <a:gd name="T36" fmla="*/ 123 w 501"/>
                  <a:gd name="T37" fmla="*/ 505 h 505"/>
                  <a:gd name="T38" fmla="*/ 123 w 501"/>
                  <a:gd name="T39" fmla="*/ 505 h 505"/>
                  <a:gd name="T40" fmla="*/ 315 w 501"/>
                  <a:gd name="T41" fmla="*/ 314 h 505"/>
                  <a:gd name="T42" fmla="*/ 315 w 501"/>
                  <a:gd name="T43" fmla="*/ 314 h 505"/>
                  <a:gd name="T44" fmla="*/ 326 w 501"/>
                  <a:gd name="T45" fmla="*/ 302 h 505"/>
                  <a:gd name="T46" fmla="*/ 334 w 501"/>
                  <a:gd name="T47" fmla="*/ 288 h 505"/>
                  <a:gd name="T48" fmla="*/ 338 w 501"/>
                  <a:gd name="T49" fmla="*/ 274 h 505"/>
                  <a:gd name="T50" fmla="*/ 342 w 501"/>
                  <a:gd name="T51" fmla="*/ 259 h 505"/>
                  <a:gd name="T52" fmla="*/ 342 w 501"/>
                  <a:gd name="T53" fmla="*/ 243 h 505"/>
                  <a:gd name="T54" fmla="*/ 340 w 501"/>
                  <a:gd name="T55" fmla="*/ 229 h 505"/>
                  <a:gd name="T56" fmla="*/ 335 w 501"/>
                  <a:gd name="T57" fmla="*/ 215 h 505"/>
                  <a:gd name="T58" fmla="*/ 327 w 501"/>
                  <a:gd name="T59" fmla="*/ 200 h 505"/>
                  <a:gd name="T60" fmla="*/ 495 w 501"/>
                  <a:gd name="T61" fmla="*/ 33 h 505"/>
                  <a:gd name="T62" fmla="*/ 495 w 501"/>
                  <a:gd name="T63" fmla="*/ 33 h 505"/>
                  <a:gd name="T64" fmla="*/ 499 w 501"/>
                  <a:gd name="T65" fmla="*/ 27 h 505"/>
                  <a:gd name="T66" fmla="*/ 501 w 501"/>
                  <a:gd name="T67" fmla="*/ 19 h 505"/>
                  <a:gd name="T68" fmla="*/ 499 w 501"/>
                  <a:gd name="T69" fmla="*/ 12 h 505"/>
                  <a:gd name="T70" fmla="*/ 495 w 501"/>
                  <a:gd name="T71" fmla="*/ 4 h 505"/>
                  <a:gd name="T72" fmla="*/ 495 w 501"/>
                  <a:gd name="T73" fmla="*/ 4 h 505"/>
                  <a:gd name="T74" fmla="*/ 488 w 501"/>
                  <a:gd name="T75" fmla="*/ 1 h 505"/>
                  <a:gd name="T76" fmla="*/ 480 w 501"/>
                  <a:gd name="T77" fmla="*/ 0 h 505"/>
                  <a:gd name="T78" fmla="*/ 472 w 501"/>
                  <a:gd name="T79" fmla="*/ 1 h 505"/>
                  <a:gd name="T80" fmla="*/ 466 w 501"/>
                  <a:gd name="T81" fmla="*/ 4 h 505"/>
                  <a:gd name="T82" fmla="*/ 299 w 501"/>
                  <a:gd name="T83" fmla="*/ 172 h 505"/>
                  <a:gd name="T84" fmla="*/ 299 w 501"/>
                  <a:gd name="T85" fmla="*/ 172 h 505"/>
                  <a:gd name="T86" fmla="*/ 286 w 501"/>
                  <a:gd name="T87" fmla="*/ 165 h 505"/>
                  <a:gd name="T88" fmla="*/ 271 w 501"/>
                  <a:gd name="T89" fmla="*/ 161 h 505"/>
                  <a:gd name="T90" fmla="*/ 256 w 501"/>
                  <a:gd name="T91" fmla="*/ 159 h 505"/>
                  <a:gd name="T92" fmla="*/ 241 w 501"/>
                  <a:gd name="T93" fmla="*/ 159 h 505"/>
                  <a:gd name="T94" fmla="*/ 227 w 501"/>
                  <a:gd name="T95" fmla="*/ 162 h 505"/>
                  <a:gd name="T96" fmla="*/ 212 w 501"/>
                  <a:gd name="T97" fmla="*/ 167 h 505"/>
                  <a:gd name="T98" fmla="*/ 198 w 501"/>
                  <a:gd name="T99" fmla="*/ 175 h 505"/>
                  <a:gd name="T100" fmla="*/ 185 w 501"/>
                  <a:gd name="T101" fmla="*/ 184 h 505"/>
                  <a:gd name="T102" fmla="*/ 0 w 501"/>
                  <a:gd name="T103" fmla="*/ 371 h 505"/>
                  <a:gd name="T104" fmla="*/ 0 w 501"/>
                  <a:gd name="T105" fmla="*/ 371 h 505"/>
                  <a:gd name="T106" fmla="*/ 2 w 501"/>
                  <a:gd name="T107" fmla="*/ 371 h 505"/>
                  <a:gd name="T108" fmla="*/ 2 w 501"/>
                  <a:gd name="T109" fmla="*/ 371 h 505"/>
                  <a:gd name="T110" fmla="*/ 20 w 501"/>
                  <a:gd name="T111" fmla="*/ 374 h 505"/>
                  <a:gd name="T112" fmla="*/ 35 w 501"/>
                  <a:gd name="T113" fmla="*/ 379 h 505"/>
                  <a:gd name="T114" fmla="*/ 51 w 501"/>
                  <a:gd name="T115" fmla="*/ 387 h 505"/>
                  <a:gd name="T116" fmla="*/ 66 w 501"/>
                  <a:gd name="T117" fmla="*/ 395 h 505"/>
                  <a:gd name="T118" fmla="*/ 66 w 501"/>
                  <a:gd name="T119" fmla="*/ 39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1" h="505">
                    <a:moveTo>
                      <a:pt x="66" y="395"/>
                    </a:moveTo>
                    <a:lnTo>
                      <a:pt x="66" y="395"/>
                    </a:lnTo>
                    <a:lnTo>
                      <a:pt x="75" y="403"/>
                    </a:lnTo>
                    <a:lnTo>
                      <a:pt x="83" y="411"/>
                    </a:lnTo>
                    <a:lnTo>
                      <a:pt x="83" y="411"/>
                    </a:lnTo>
                    <a:lnTo>
                      <a:pt x="83" y="411"/>
                    </a:lnTo>
                    <a:lnTo>
                      <a:pt x="83" y="411"/>
                    </a:lnTo>
                    <a:lnTo>
                      <a:pt x="83" y="411"/>
                    </a:lnTo>
                    <a:lnTo>
                      <a:pt x="83" y="411"/>
                    </a:lnTo>
                    <a:lnTo>
                      <a:pt x="91" y="419"/>
                    </a:lnTo>
                    <a:lnTo>
                      <a:pt x="99" y="428"/>
                    </a:lnTo>
                    <a:lnTo>
                      <a:pt x="106" y="440"/>
                    </a:lnTo>
                    <a:lnTo>
                      <a:pt x="110" y="449"/>
                    </a:lnTo>
                    <a:lnTo>
                      <a:pt x="110" y="449"/>
                    </a:lnTo>
                    <a:lnTo>
                      <a:pt x="118" y="465"/>
                    </a:lnTo>
                    <a:lnTo>
                      <a:pt x="122" y="479"/>
                    </a:lnTo>
                    <a:lnTo>
                      <a:pt x="123" y="492"/>
                    </a:lnTo>
                    <a:lnTo>
                      <a:pt x="123" y="505"/>
                    </a:lnTo>
                    <a:lnTo>
                      <a:pt x="123" y="505"/>
                    </a:lnTo>
                    <a:lnTo>
                      <a:pt x="123" y="505"/>
                    </a:lnTo>
                    <a:lnTo>
                      <a:pt x="315" y="314"/>
                    </a:lnTo>
                    <a:lnTo>
                      <a:pt x="315" y="314"/>
                    </a:lnTo>
                    <a:lnTo>
                      <a:pt x="326" y="302"/>
                    </a:lnTo>
                    <a:lnTo>
                      <a:pt x="334" y="288"/>
                    </a:lnTo>
                    <a:lnTo>
                      <a:pt x="338" y="274"/>
                    </a:lnTo>
                    <a:lnTo>
                      <a:pt x="342" y="259"/>
                    </a:lnTo>
                    <a:lnTo>
                      <a:pt x="342" y="243"/>
                    </a:lnTo>
                    <a:lnTo>
                      <a:pt x="340" y="229"/>
                    </a:lnTo>
                    <a:lnTo>
                      <a:pt x="335" y="215"/>
                    </a:lnTo>
                    <a:lnTo>
                      <a:pt x="327" y="200"/>
                    </a:lnTo>
                    <a:lnTo>
                      <a:pt x="495" y="33"/>
                    </a:lnTo>
                    <a:lnTo>
                      <a:pt x="495" y="33"/>
                    </a:lnTo>
                    <a:lnTo>
                      <a:pt x="499" y="27"/>
                    </a:lnTo>
                    <a:lnTo>
                      <a:pt x="501" y="19"/>
                    </a:lnTo>
                    <a:lnTo>
                      <a:pt x="499" y="12"/>
                    </a:lnTo>
                    <a:lnTo>
                      <a:pt x="495" y="4"/>
                    </a:lnTo>
                    <a:lnTo>
                      <a:pt x="495" y="4"/>
                    </a:lnTo>
                    <a:lnTo>
                      <a:pt x="488" y="1"/>
                    </a:lnTo>
                    <a:lnTo>
                      <a:pt x="480" y="0"/>
                    </a:lnTo>
                    <a:lnTo>
                      <a:pt x="472" y="1"/>
                    </a:lnTo>
                    <a:lnTo>
                      <a:pt x="466" y="4"/>
                    </a:lnTo>
                    <a:lnTo>
                      <a:pt x="299" y="172"/>
                    </a:lnTo>
                    <a:lnTo>
                      <a:pt x="299" y="172"/>
                    </a:lnTo>
                    <a:lnTo>
                      <a:pt x="286" y="165"/>
                    </a:lnTo>
                    <a:lnTo>
                      <a:pt x="271" y="161"/>
                    </a:lnTo>
                    <a:lnTo>
                      <a:pt x="256" y="159"/>
                    </a:lnTo>
                    <a:lnTo>
                      <a:pt x="241" y="159"/>
                    </a:lnTo>
                    <a:lnTo>
                      <a:pt x="227" y="162"/>
                    </a:lnTo>
                    <a:lnTo>
                      <a:pt x="212" y="167"/>
                    </a:lnTo>
                    <a:lnTo>
                      <a:pt x="198" y="175"/>
                    </a:lnTo>
                    <a:lnTo>
                      <a:pt x="185" y="184"/>
                    </a:lnTo>
                    <a:lnTo>
                      <a:pt x="0" y="371"/>
                    </a:lnTo>
                    <a:lnTo>
                      <a:pt x="0" y="371"/>
                    </a:lnTo>
                    <a:lnTo>
                      <a:pt x="2" y="371"/>
                    </a:lnTo>
                    <a:lnTo>
                      <a:pt x="2" y="371"/>
                    </a:lnTo>
                    <a:lnTo>
                      <a:pt x="20" y="374"/>
                    </a:lnTo>
                    <a:lnTo>
                      <a:pt x="35" y="379"/>
                    </a:lnTo>
                    <a:lnTo>
                      <a:pt x="51" y="387"/>
                    </a:lnTo>
                    <a:lnTo>
                      <a:pt x="66" y="395"/>
                    </a:lnTo>
                    <a:lnTo>
                      <a:pt x="66" y="3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47" name="Freeform 26">
                <a:extLst>
                  <a:ext uri="{FF2B5EF4-FFF2-40B4-BE49-F238E27FC236}">
                    <a16:creationId xmlns:a16="http://schemas.microsoft.com/office/drawing/2014/main" id="{7330AFD7-3A91-4705-888E-87AFC3721EE9}"/>
                  </a:ext>
                </a:extLst>
              </p:cNvPr>
              <p:cNvSpPr>
                <a:spLocks/>
              </p:cNvSpPr>
              <p:nvPr/>
            </p:nvSpPr>
            <p:spPr bwMode="auto">
              <a:xfrm>
                <a:off x="2726" y="1089"/>
                <a:ext cx="165" cy="164"/>
              </a:xfrm>
              <a:custGeom>
                <a:avLst/>
                <a:gdLst>
                  <a:gd name="T0" fmla="*/ 0 w 331"/>
                  <a:gd name="T1" fmla="*/ 164 h 329"/>
                  <a:gd name="T2" fmla="*/ 4 w 331"/>
                  <a:gd name="T3" fmla="*/ 131 h 329"/>
                  <a:gd name="T4" fmla="*/ 13 w 331"/>
                  <a:gd name="T5" fmla="*/ 101 h 329"/>
                  <a:gd name="T6" fmla="*/ 29 w 331"/>
                  <a:gd name="T7" fmla="*/ 72 h 329"/>
                  <a:gd name="T8" fmla="*/ 50 w 331"/>
                  <a:gd name="T9" fmla="*/ 48 h 329"/>
                  <a:gd name="T10" fmla="*/ 74 w 331"/>
                  <a:gd name="T11" fmla="*/ 27 h 329"/>
                  <a:gd name="T12" fmla="*/ 101 w 331"/>
                  <a:gd name="T13" fmla="*/ 13 h 329"/>
                  <a:gd name="T14" fmla="*/ 133 w 331"/>
                  <a:gd name="T15" fmla="*/ 3 h 329"/>
                  <a:gd name="T16" fmla="*/ 165 w 331"/>
                  <a:gd name="T17" fmla="*/ 0 h 329"/>
                  <a:gd name="T18" fmla="*/ 182 w 331"/>
                  <a:gd name="T19" fmla="*/ 0 h 329"/>
                  <a:gd name="T20" fmla="*/ 214 w 331"/>
                  <a:gd name="T21" fmla="*/ 6 h 329"/>
                  <a:gd name="T22" fmla="*/ 244 w 331"/>
                  <a:gd name="T23" fmla="*/ 19 h 329"/>
                  <a:gd name="T24" fmla="*/ 270 w 331"/>
                  <a:gd name="T25" fmla="*/ 37 h 329"/>
                  <a:gd name="T26" fmla="*/ 292 w 331"/>
                  <a:gd name="T27" fmla="*/ 59 h 329"/>
                  <a:gd name="T28" fmla="*/ 310 w 331"/>
                  <a:gd name="T29" fmla="*/ 86 h 329"/>
                  <a:gd name="T30" fmla="*/ 323 w 331"/>
                  <a:gd name="T31" fmla="*/ 115 h 329"/>
                  <a:gd name="T32" fmla="*/ 329 w 331"/>
                  <a:gd name="T33" fmla="*/ 147 h 329"/>
                  <a:gd name="T34" fmla="*/ 331 w 331"/>
                  <a:gd name="T35" fmla="*/ 164 h 329"/>
                  <a:gd name="T36" fmla="*/ 326 w 331"/>
                  <a:gd name="T37" fmla="*/ 198 h 329"/>
                  <a:gd name="T38" fmla="*/ 316 w 331"/>
                  <a:gd name="T39" fmla="*/ 228 h 329"/>
                  <a:gd name="T40" fmla="*/ 302 w 331"/>
                  <a:gd name="T41" fmla="*/ 257 h 329"/>
                  <a:gd name="T42" fmla="*/ 281 w 331"/>
                  <a:gd name="T43" fmla="*/ 281 h 329"/>
                  <a:gd name="T44" fmla="*/ 257 w 331"/>
                  <a:gd name="T45" fmla="*/ 301 h 329"/>
                  <a:gd name="T46" fmla="*/ 230 w 331"/>
                  <a:gd name="T47" fmla="*/ 316 h 329"/>
                  <a:gd name="T48" fmla="*/ 198 w 331"/>
                  <a:gd name="T49" fmla="*/ 325 h 329"/>
                  <a:gd name="T50" fmla="*/ 165 w 331"/>
                  <a:gd name="T51" fmla="*/ 329 h 329"/>
                  <a:gd name="T52" fmla="*/ 149 w 331"/>
                  <a:gd name="T53" fmla="*/ 329 h 329"/>
                  <a:gd name="T54" fmla="*/ 117 w 331"/>
                  <a:gd name="T55" fmla="*/ 321 h 329"/>
                  <a:gd name="T56" fmla="*/ 87 w 331"/>
                  <a:gd name="T57" fmla="*/ 309 h 329"/>
                  <a:gd name="T58" fmla="*/ 61 w 331"/>
                  <a:gd name="T59" fmla="*/ 292 h 329"/>
                  <a:gd name="T60" fmla="*/ 39 w 331"/>
                  <a:gd name="T61" fmla="*/ 270 h 329"/>
                  <a:gd name="T62" fmla="*/ 21 w 331"/>
                  <a:gd name="T63" fmla="*/ 242 h 329"/>
                  <a:gd name="T64" fmla="*/ 8 w 331"/>
                  <a:gd name="T65" fmla="*/ 214 h 329"/>
                  <a:gd name="T66" fmla="*/ 2 w 331"/>
                  <a:gd name="T67" fmla="*/ 182 h 329"/>
                  <a:gd name="T68" fmla="*/ 0 w 331"/>
                  <a:gd name="T69" fmla="*/ 164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1" h="329">
                    <a:moveTo>
                      <a:pt x="0" y="164"/>
                    </a:moveTo>
                    <a:lnTo>
                      <a:pt x="0" y="164"/>
                    </a:lnTo>
                    <a:lnTo>
                      <a:pt x="2" y="147"/>
                    </a:lnTo>
                    <a:lnTo>
                      <a:pt x="4" y="131"/>
                    </a:lnTo>
                    <a:lnTo>
                      <a:pt x="8" y="115"/>
                    </a:lnTo>
                    <a:lnTo>
                      <a:pt x="13" y="101"/>
                    </a:lnTo>
                    <a:lnTo>
                      <a:pt x="21" y="86"/>
                    </a:lnTo>
                    <a:lnTo>
                      <a:pt x="29" y="72"/>
                    </a:lnTo>
                    <a:lnTo>
                      <a:pt x="39" y="59"/>
                    </a:lnTo>
                    <a:lnTo>
                      <a:pt x="50" y="48"/>
                    </a:lnTo>
                    <a:lnTo>
                      <a:pt x="61" y="37"/>
                    </a:lnTo>
                    <a:lnTo>
                      <a:pt x="74" y="27"/>
                    </a:lnTo>
                    <a:lnTo>
                      <a:pt x="87" y="19"/>
                    </a:lnTo>
                    <a:lnTo>
                      <a:pt x="101" y="13"/>
                    </a:lnTo>
                    <a:lnTo>
                      <a:pt x="117" y="6"/>
                    </a:lnTo>
                    <a:lnTo>
                      <a:pt x="133" y="3"/>
                    </a:lnTo>
                    <a:lnTo>
                      <a:pt x="149" y="0"/>
                    </a:lnTo>
                    <a:lnTo>
                      <a:pt x="165" y="0"/>
                    </a:lnTo>
                    <a:lnTo>
                      <a:pt x="165" y="0"/>
                    </a:lnTo>
                    <a:lnTo>
                      <a:pt x="182" y="0"/>
                    </a:lnTo>
                    <a:lnTo>
                      <a:pt x="198" y="3"/>
                    </a:lnTo>
                    <a:lnTo>
                      <a:pt x="214" y="6"/>
                    </a:lnTo>
                    <a:lnTo>
                      <a:pt x="230" y="13"/>
                    </a:lnTo>
                    <a:lnTo>
                      <a:pt x="244" y="19"/>
                    </a:lnTo>
                    <a:lnTo>
                      <a:pt x="257" y="27"/>
                    </a:lnTo>
                    <a:lnTo>
                      <a:pt x="270" y="37"/>
                    </a:lnTo>
                    <a:lnTo>
                      <a:pt x="281" y="48"/>
                    </a:lnTo>
                    <a:lnTo>
                      <a:pt x="292" y="59"/>
                    </a:lnTo>
                    <a:lnTo>
                      <a:pt x="302" y="72"/>
                    </a:lnTo>
                    <a:lnTo>
                      <a:pt x="310" y="86"/>
                    </a:lnTo>
                    <a:lnTo>
                      <a:pt x="316" y="101"/>
                    </a:lnTo>
                    <a:lnTo>
                      <a:pt x="323" y="115"/>
                    </a:lnTo>
                    <a:lnTo>
                      <a:pt x="326" y="131"/>
                    </a:lnTo>
                    <a:lnTo>
                      <a:pt x="329" y="147"/>
                    </a:lnTo>
                    <a:lnTo>
                      <a:pt x="331" y="164"/>
                    </a:lnTo>
                    <a:lnTo>
                      <a:pt x="331" y="164"/>
                    </a:lnTo>
                    <a:lnTo>
                      <a:pt x="329" y="182"/>
                    </a:lnTo>
                    <a:lnTo>
                      <a:pt x="326" y="198"/>
                    </a:lnTo>
                    <a:lnTo>
                      <a:pt x="323" y="214"/>
                    </a:lnTo>
                    <a:lnTo>
                      <a:pt x="316" y="228"/>
                    </a:lnTo>
                    <a:lnTo>
                      <a:pt x="310" y="242"/>
                    </a:lnTo>
                    <a:lnTo>
                      <a:pt x="302" y="257"/>
                    </a:lnTo>
                    <a:lnTo>
                      <a:pt x="292" y="270"/>
                    </a:lnTo>
                    <a:lnTo>
                      <a:pt x="281" y="281"/>
                    </a:lnTo>
                    <a:lnTo>
                      <a:pt x="270" y="292"/>
                    </a:lnTo>
                    <a:lnTo>
                      <a:pt x="257" y="301"/>
                    </a:lnTo>
                    <a:lnTo>
                      <a:pt x="244" y="309"/>
                    </a:lnTo>
                    <a:lnTo>
                      <a:pt x="230" y="316"/>
                    </a:lnTo>
                    <a:lnTo>
                      <a:pt x="214" y="321"/>
                    </a:lnTo>
                    <a:lnTo>
                      <a:pt x="198" y="325"/>
                    </a:lnTo>
                    <a:lnTo>
                      <a:pt x="182" y="329"/>
                    </a:lnTo>
                    <a:lnTo>
                      <a:pt x="165" y="329"/>
                    </a:lnTo>
                    <a:lnTo>
                      <a:pt x="165" y="329"/>
                    </a:lnTo>
                    <a:lnTo>
                      <a:pt x="149" y="329"/>
                    </a:lnTo>
                    <a:lnTo>
                      <a:pt x="133" y="325"/>
                    </a:lnTo>
                    <a:lnTo>
                      <a:pt x="117" y="321"/>
                    </a:lnTo>
                    <a:lnTo>
                      <a:pt x="101" y="316"/>
                    </a:lnTo>
                    <a:lnTo>
                      <a:pt x="87" y="309"/>
                    </a:lnTo>
                    <a:lnTo>
                      <a:pt x="74" y="301"/>
                    </a:lnTo>
                    <a:lnTo>
                      <a:pt x="61" y="292"/>
                    </a:lnTo>
                    <a:lnTo>
                      <a:pt x="50" y="281"/>
                    </a:lnTo>
                    <a:lnTo>
                      <a:pt x="39" y="270"/>
                    </a:lnTo>
                    <a:lnTo>
                      <a:pt x="29" y="257"/>
                    </a:lnTo>
                    <a:lnTo>
                      <a:pt x="21" y="242"/>
                    </a:lnTo>
                    <a:lnTo>
                      <a:pt x="13" y="228"/>
                    </a:lnTo>
                    <a:lnTo>
                      <a:pt x="8" y="214"/>
                    </a:lnTo>
                    <a:lnTo>
                      <a:pt x="4" y="198"/>
                    </a:lnTo>
                    <a:lnTo>
                      <a:pt x="2" y="182"/>
                    </a:lnTo>
                    <a:lnTo>
                      <a:pt x="0" y="164"/>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48" name="Freeform 27">
                <a:extLst>
                  <a:ext uri="{FF2B5EF4-FFF2-40B4-BE49-F238E27FC236}">
                    <a16:creationId xmlns:a16="http://schemas.microsoft.com/office/drawing/2014/main" id="{54AA384B-30F2-4FF7-92D6-0D0CB08BE6BE}"/>
                  </a:ext>
                </a:extLst>
              </p:cNvPr>
              <p:cNvSpPr>
                <a:spLocks/>
              </p:cNvSpPr>
              <p:nvPr/>
            </p:nvSpPr>
            <p:spPr bwMode="auto">
              <a:xfrm>
                <a:off x="2825" y="1304"/>
                <a:ext cx="119" cy="121"/>
              </a:xfrm>
              <a:custGeom>
                <a:avLst/>
                <a:gdLst>
                  <a:gd name="T0" fmla="*/ 113 w 238"/>
                  <a:gd name="T1" fmla="*/ 0 h 242"/>
                  <a:gd name="T2" fmla="*/ 23 w 238"/>
                  <a:gd name="T3" fmla="*/ 89 h 242"/>
                  <a:gd name="T4" fmla="*/ 23 w 238"/>
                  <a:gd name="T5" fmla="*/ 89 h 242"/>
                  <a:gd name="T6" fmla="*/ 19 w 238"/>
                  <a:gd name="T7" fmla="*/ 94 h 242"/>
                  <a:gd name="T8" fmla="*/ 11 w 238"/>
                  <a:gd name="T9" fmla="*/ 107 h 242"/>
                  <a:gd name="T10" fmla="*/ 7 w 238"/>
                  <a:gd name="T11" fmla="*/ 115 h 242"/>
                  <a:gd name="T12" fmla="*/ 3 w 238"/>
                  <a:gd name="T13" fmla="*/ 126 h 242"/>
                  <a:gd name="T14" fmla="*/ 0 w 238"/>
                  <a:gd name="T15" fmla="*/ 137 h 242"/>
                  <a:gd name="T16" fmla="*/ 0 w 238"/>
                  <a:gd name="T17" fmla="*/ 150 h 242"/>
                  <a:gd name="T18" fmla="*/ 0 w 238"/>
                  <a:gd name="T19" fmla="*/ 150 h 242"/>
                  <a:gd name="T20" fmla="*/ 0 w 238"/>
                  <a:gd name="T21" fmla="*/ 163 h 242"/>
                  <a:gd name="T22" fmla="*/ 2 w 238"/>
                  <a:gd name="T23" fmla="*/ 175 h 242"/>
                  <a:gd name="T24" fmla="*/ 5 w 238"/>
                  <a:gd name="T25" fmla="*/ 185 h 242"/>
                  <a:gd name="T26" fmla="*/ 10 w 238"/>
                  <a:gd name="T27" fmla="*/ 193 h 242"/>
                  <a:gd name="T28" fmla="*/ 16 w 238"/>
                  <a:gd name="T29" fmla="*/ 204 h 242"/>
                  <a:gd name="T30" fmla="*/ 19 w 238"/>
                  <a:gd name="T31" fmla="*/ 207 h 242"/>
                  <a:gd name="T32" fmla="*/ 19 w 238"/>
                  <a:gd name="T33" fmla="*/ 207 h 242"/>
                  <a:gd name="T34" fmla="*/ 21 w 238"/>
                  <a:gd name="T35" fmla="*/ 212 h 242"/>
                  <a:gd name="T36" fmla="*/ 32 w 238"/>
                  <a:gd name="T37" fmla="*/ 222 h 242"/>
                  <a:gd name="T38" fmla="*/ 38 w 238"/>
                  <a:gd name="T39" fmla="*/ 226 h 242"/>
                  <a:gd name="T40" fmla="*/ 48 w 238"/>
                  <a:gd name="T41" fmla="*/ 231 h 242"/>
                  <a:gd name="T42" fmla="*/ 59 w 238"/>
                  <a:gd name="T43" fmla="*/ 238 h 242"/>
                  <a:gd name="T44" fmla="*/ 72 w 238"/>
                  <a:gd name="T45" fmla="*/ 241 h 242"/>
                  <a:gd name="T46" fmla="*/ 72 w 238"/>
                  <a:gd name="T47" fmla="*/ 241 h 242"/>
                  <a:gd name="T48" fmla="*/ 83 w 238"/>
                  <a:gd name="T49" fmla="*/ 242 h 242"/>
                  <a:gd name="T50" fmla="*/ 93 w 238"/>
                  <a:gd name="T51" fmla="*/ 242 h 242"/>
                  <a:gd name="T52" fmla="*/ 102 w 238"/>
                  <a:gd name="T53" fmla="*/ 242 h 242"/>
                  <a:gd name="T54" fmla="*/ 110 w 238"/>
                  <a:gd name="T55" fmla="*/ 241 h 242"/>
                  <a:gd name="T56" fmla="*/ 121 w 238"/>
                  <a:gd name="T57" fmla="*/ 238 h 242"/>
                  <a:gd name="T58" fmla="*/ 126 w 238"/>
                  <a:gd name="T59" fmla="*/ 236 h 242"/>
                  <a:gd name="T60" fmla="*/ 126 w 238"/>
                  <a:gd name="T61" fmla="*/ 236 h 242"/>
                  <a:gd name="T62" fmla="*/ 136 w 238"/>
                  <a:gd name="T63" fmla="*/ 230 h 242"/>
                  <a:gd name="T64" fmla="*/ 145 w 238"/>
                  <a:gd name="T65" fmla="*/ 223 h 242"/>
                  <a:gd name="T66" fmla="*/ 155 w 238"/>
                  <a:gd name="T67" fmla="*/ 215 h 242"/>
                  <a:gd name="T68" fmla="*/ 155 w 238"/>
                  <a:gd name="T69" fmla="*/ 215 h 242"/>
                  <a:gd name="T70" fmla="*/ 236 w 238"/>
                  <a:gd name="T71" fmla="*/ 134 h 242"/>
                  <a:gd name="T72" fmla="*/ 236 w 238"/>
                  <a:gd name="T73" fmla="*/ 134 h 242"/>
                  <a:gd name="T74" fmla="*/ 238 w 238"/>
                  <a:gd name="T75" fmla="*/ 129 h 242"/>
                  <a:gd name="T76" fmla="*/ 236 w 238"/>
                  <a:gd name="T77" fmla="*/ 116 h 242"/>
                  <a:gd name="T78" fmla="*/ 235 w 238"/>
                  <a:gd name="T79" fmla="*/ 107 h 242"/>
                  <a:gd name="T80" fmla="*/ 231 w 238"/>
                  <a:gd name="T81" fmla="*/ 96 h 242"/>
                  <a:gd name="T82" fmla="*/ 227 w 238"/>
                  <a:gd name="T83" fmla="*/ 83 h 242"/>
                  <a:gd name="T84" fmla="*/ 220 w 238"/>
                  <a:gd name="T85" fmla="*/ 70 h 242"/>
                  <a:gd name="T86" fmla="*/ 220 w 238"/>
                  <a:gd name="T87" fmla="*/ 70 h 242"/>
                  <a:gd name="T88" fmla="*/ 206 w 238"/>
                  <a:gd name="T89" fmla="*/ 51 h 242"/>
                  <a:gd name="T90" fmla="*/ 195 w 238"/>
                  <a:gd name="T91" fmla="*/ 37 h 242"/>
                  <a:gd name="T92" fmla="*/ 185 w 238"/>
                  <a:gd name="T93" fmla="*/ 29 h 242"/>
                  <a:gd name="T94" fmla="*/ 182 w 238"/>
                  <a:gd name="T95" fmla="*/ 27 h 242"/>
                  <a:gd name="T96" fmla="*/ 182 w 238"/>
                  <a:gd name="T97" fmla="*/ 27 h 242"/>
                  <a:gd name="T98" fmla="*/ 169 w 238"/>
                  <a:gd name="T99" fmla="*/ 19 h 242"/>
                  <a:gd name="T100" fmla="*/ 158 w 238"/>
                  <a:gd name="T101" fmla="*/ 11 h 242"/>
                  <a:gd name="T102" fmla="*/ 144 w 238"/>
                  <a:gd name="T103" fmla="*/ 6 h 242"/>
                  <a:gd name="T104" fmla="*/ 144 w 238"/>
                  <a:gd name="T105" fmla="*/ 6 h 242"/>
                  <a:gd name="T106" fmla="*/ 121 w 238"/>
                  <a:gd name="T107" fmla="*/ 2 h 242"/>
                  <a:gd name="T108" fmla="*/ 113 w 238"/>
                  <a:gd name="T109" fmla="*/ 0 h 242"/>
                  <a:gd name="T110" fmla="*/ 113 w 238"/>
                  <a:gd name="T111"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8" h="242">
                    <a:moveTo>
                      <a:pt x="113" y="0"/>
                    </a:moveTo>
                    <a:lnTo>
                      <a:pt x="23" y="89"/>
                    </a:lnTo>
                    <a:lnTo>
                      <a:pt x="23" y="89"/>
                    </a:lnTo>
                    <a:lnTo>
                      <a:pt x="19" y="94"/>
                    </a:lnTo>
                    <a:lnTo>
                      <a:pt x="11" y="107"/>
                    </a:lnTo>
                    <a:lnTo>
                      <a:pt x="7" y="115"/>
                    </a:lnTo>
                    <a:lnTo>
                      <a:pt x="3" y="126"/>
                    </a:lnTo>
                    <a:lnTo>
                      <a:pt x="0" y="137"/>
                    </a:lnTo>
                    <a:lnTo>
                      <a:pt x="0" y="150"/>
                    </a:lnTo>
                    <a:lnTo>
                      <a:pt x="0" y="150"/>
                    </a:lnTo>
                    <a:lnTo>
                      <a:pt x="0" y="163"/>
                    </a:lnTo>
                    <a:lnTo>
                      <a:pt x="2" y="175"/>
                    </a:lnTo>
                    <a:lnTo>
                      <a:pt x="5" y="185"/>
                    </a:lnTo>
                    <a:lnTo>
                      <a:pt x="10" y="193"/>
                    </a:lnTo>
                    <a:lnTo>
                      <a:pt x="16" y="204"/>
                    </a:lnTo>
                    <a:lnTo>
                      <a:pt x="19" y="207"/>
                    </a:lnTo>
                    <a:lnTo>
                      <a:pt x="19" y="207"/>
                    </a:lnTo>
                    <a:lnTo>
                      <a:pt x="21" y="212"/>
                    </a:lnTo>
                    <a:lnTo>
                      <a:pt x="32" y="222"/>
                    </a:lnTo>
                    <a:lnTo>
                      <a:pt x="38" y="226"/>
                    </a:lnTo>
                    <a:lnTo>
                      <a:pt x="48" y="231"/>
                    </a:lnTo>
                    <a:lnTo>
                      <a:pt x="59" y="238"/>
                    </a:lnTo>
                    <a:lnTo>
                      <a:pt x="72" y="241"/>
                    </a:lnTo>
                    <a:lnTo>
                      <a:pt x="72" y="241"/>
                    </a:lnTo>
                    <a:lnTo>
                      <a:pt x="83" y="242"/>
                    </a:lnTo>
                    <a:lnTo>
                      <a:pt x="93" y="242"/>
                    </a:lnTo>
                    <a:lnTo>
                      <a:pt x="102" y="242"/>
                    </a:lnTo>
                    <a:lnTo>
                      <a:pt x="110" y="241"/>
                    </a:lnTo>
                    <a:lnTo>
                      <a:pt x="121" y="238"/>
                    </a:lnTo>
                    <a:lnTo>
                      <a:pt x="126" y="236"/>
                    </a:lnTo>
                    <a:lnTo>
                      <a:pt x="126" y="236"/>
                    </a:lnTo>
                    <a:lnTo>
                      <a:pt x="136" y="230"/>
                    </a:lnTo>
                    <a:lnTo>
                      <a:pt x="145" y="223"/>
                    </a:lnTo>
                    <a:lnTo>
                      <a:pt x="155" y="215"/>
                    </a:lnTo>
                    <a:lnTo>
                      <a:pt x="155" y="215"/>
                    </a:lnTo>
                    <a:lnTo>
                      <a:pt x="236" y="134"/>
                    </a:lnTo>
                    <a:lnTo>
                      <a:pt x="236" y="134"/>
                    </a:lnTo>
                    <a:lnTo>
                      <a:pt x="238" y="129"/>
                    </a:lnTo>
                    <a:lnTo>
                      <a:pt x="236" y="116"/>
                    </a:lnTo>
                    <a:lnTo>
                      <a:pt x="235" y="107"/>
                    </a:lnTo>
                    <a:lnTo>
                      <a:pt x="231" y="96"/>
                    </a:lnTo>
                    <a:lnTo>
                      <a:pt x="227" y="83"/>
                    </a:lnTo>
                    <a:lnTo>
                      <a:pt x="220" y="70"/>
                    </a:lnTo>
                    <a:lnTo>
                      <a:pt x="220" y="70"/>
                    </a:lnTo>
                    <a:lnTo>
                      <a:pt x="206" y="51"/>
                    </a:lnTo>
                    <a:lnTo>
                      <a:pt x="195" y="37"/>
                    </a:lnTo>
                    <a:lnTo>
                      <a:pt x="185" y="29"/>
                    </a:lnTo>
                    <a:lnTo>
                      <a:pt x="182" y="27"/>
                    </a:lnTo>
                    <a:lnTo>
                      <a:pt x="182" y="27"/>
                    </a:lnTo>
                    <a:lnTo>
                      <a:pt x="169" y="19"/>
                    </a:lnTo>
                    <a:lnTo>
                      <a:pt x="158" y="11"/>
                    </a:lnTo>
                    <a:lnTo>
                      <a:pt x="144" y="6"/>
                    </a:lnTo>
                    <a:lnTo>
                      <a:pt x="144" y="6"/>
                    </a:lnTo>
                    <a:lnTo>
                      <a:pt x="121" y="2"/>
                    </a:lnTo>
                    <a:lnTo>
                      <a:pt x="113" y="0"/>
                    </a:lnTo>
                    <a:lnTo>
                      <a:pt x="113" y="0"/>
                    </a:lnTo>
                    <a:close/>
                  </a:path>
                </a:pathLst>
              </a:custGeom>
              <a:grpFill/>
              <a:ln w="952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grpSp>
      </p:grpSp>
      <p:grpSp>
        <p:nvGrpSpPr>
          <p:cNvPr id="49" name="Group 48">
            <a:extLst>
              <a:ext uri="{FF2B5EF4-FFF2-40B4-BE49-F238E27FC236}">
                <a16:creationId xmlns:a16="http://schemas.microsoft.com/office/drawing/2014/main" id="{63F4F989-DDE5-493E-89E1-0169BF81E302}"/>
              </a:ext>
            </a:extLst>
          </p:cNvPr>
          <p:cNvGrpSpPr/>
          <p:nvPr/>
        </p:nvGrpSpPr>
        <p:grpSpPr>
          <a:xfrm>
            <a:off x="1857651" y="5117875"/>
            <a:ext cx="304808" cy="353069"/>
            <a:chOff x="5431994" y="509083"/>
            <a:chExt cx="730072" cy="932349"/>
          </a:xfrm>
          <a:solidFill>
            <a:schemeClr val="accent5"/>
          </a:solidFill>
        </p:grpSpPr>
        <p:sp>
          <p:nvSpPr>
            <p:cNvPr id="50" name="Freeform 6">
              <a:extLst>
                <a:ext uri="{FF2B5EF4-FFF2-40B4-BE49-F238E27FC236}">
                  <a16:creationId xmlns:a16="http://schemas.microsoft.com/office/drawing/2014/main" id="{BE0F1A85-58DE-49D4-A294-752A24B7FD55}"/>
                </a:ext>
              </a:extLst>
            </p:cNvPr>
            <p:cNvSpPr>
              <a:spLocks/>
            </p:cNvSpPr>
            <p:nvPr/>
          </p:nvSpPr>
          <p:spPr bwMode="auto">
            <a:xfrm>
              <a:off x="5431994" y="850396"/>
              <a:ext cx="431623" cy="591036"/>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51" name="Group 20">
              <a:extLst>
                <a:ext uri="{FF2B5EF4-FFF2-40B4-BE49-F238E27FC236}">
                  <a16:creationId xmlns:a16="http://schemas.microsoft.com/office/drawing/2014/main" id="{934D9BBD-C907-42F9-ABF4-A3D9A93154FD}"/>
                </a:ext>
              </a:extLst>
            </p:cNvPr>
            <p:cNvGrpSpPr>
              <a:grpSpLocks noChangeAspect="1"/>
            </p:cNvGrpSpPr>
            <p:nvPr/>
          </p:nvGrpSpPr>
          <p:grpSpPr bwMode="auto">
            <a:xfrm>
              <a:off x="5434991" y="509083"/>
              <a:ext cx="727075" cy="668338"/>
              <a:chOff x="2674" y="1089"/>
              <a:chExt cx="458" cy="421"/>
            </a:xfrm>
            <a:grpFill/>
          </p:grpSpPr>
          <p:sp>
            <p:nvSpPr>
              <p:cNvPr id="52" name="Freeform 22">
                <a:extLst>
                  <a:ext uri="{FF2B5EF4-FFF2-40B4-BE49-F238E27FC236}">
                    <a16:creationId xmlns:a16="http://schemas.microsoft.com/office/drawing/2014/main" id="{B682F65D-2B99-44A7-B5C2-860EBAEE9C00}"/>
                  </a:ext>
                </a:extLst>
              </p:cNvPr>
              <p:cNvSpPr>
                <a:spLocks/>
              </p:cNvSpPr>
              <p:nvPr/>
            </p:nvSpPr>
            <p:spPr bwMode="auto">
              <a:xfrm>
                <a:off x="2674" y="1304"/>
                <a:ext cx="269" cy="206"/>
              </a:xfrm>
              <a:custGeom>
                <a:avLst/>
                <a:gdLst>
                  <a:gd name="T0" fmla="*/ 11 w 539"/>
                  <a:gd name="T1" fmla="*/ 266 h 413"/>
                  <a:gd name="T2" fmla="*/ 54 w 539"/>
                  <a:gd name="T3" fmla="*/ 295 h 413"/>
                  <a:gd name="T4" fmla="*/ 58 w 539"/>
                  <a:gd name="T5" fmla="*/ 297 h 413"/>
                  <a:gd name="T6" fmla="*/ 66 w 539"/>
                  <a:gd name="T7" fmla="*/ 301 h 413"/>
                  <a:gd name="T8" fmla="*/ 85 w 539"/>
                  <a:gd name="T9" fmla="*/ 313 h 413"/>
                  <a:gd name="T10" fmla="*/ 101 w 539"/>
                  <a:gd name="T11" fmla="*/ 321 h 413"/>
                  <a:gd name="T12" fmla="*/ 157 w 539"/>
                  <a:gd name="T13" fmla="*/ 348 h 413"/>
                  <a:gd name="T14" fmla="*/ 212 w 539"/>
                  <a:gd name="T15" fmla="*/ 368 h 413"/>
                  <a:gd name="T16" fmla="*/ 318 w 539"/>
                  <a:gd name="T17" fmla="*/ 397 h 413"/>
                  <a:gd name="T18" fmla="*/ 356 w 539"/>
                  <a:gd name="T19" fmla="*/ 403 h 413"/>
                  <a:gd name="T20" fmla="*/ 436 w 539"/>
                  <a:gd name="T21" fmla="*/ 411 h 413"/>
                  <a:gd name="T22" fmla="*/ 477 w 539"/>
                  <a:gd name="T23" fmla="*/ 413 h 413"/>
                  <a:gd name="T24" fmla="*/ 539 w 539"/>
                  <a:gd name="T25" fmla="*/ 410 h 413"/>
                  <a:gd name="T26" fmla="*/ 539 w 539"/>
                  <a:gd name="T27" fmla="*/ 273 h 413"/>
                  <a:gd name="T28" fmla="*/ 539 w 539"/>
                  <a:gd name="T29" fmla="*/ 134 h 413"/>
                  <a:gd name="T30" fmla="*/ 539 w 539"/>
                  <a:gd name="T31" fmla="*/ 134 h 413"/>
                  <a:gd name="T32" fmla="*/ 539 w 539"/>
                  <a:gd name="T33" fmla="*/ 120 h 413"/>
                  <a:gd name="T34" fmla="*/ 533 w 539"/>
                  <a:gd name="T35" fmla="*/ 93 h 413"/>
                  <a:gd name="T36" fmla="*/ 526 w 539"/>
                  <a:gd name="T37" fmla="*/ 78 h 413"/>
                  <a:gd name="T38" fmla="*/ 499 w 539"/>
                  <a:gd name="T39" fmla="*/ 40 h 413"/>
                  <a:gd name="T40" fmla="*/ 499 w 539"/>
                  <a:gd name="T41" fmla="*/ 40 h 413"/>
                  <a:gd name="T42" fmla="*/ 491 w 539"/>
                  <a:gd name="T43" fmla="*/ 32 h 413"/>
                  <a:gd name="T44" fmla="*/ 482 w 539"/>
                  <a:gd name="T45" fmla="*/ 24 h 413"/>
                  <a:gd name="T46" fmla="*/ 442 w 539"/>
                  <a:gd name="T47" fmla="*/ 6 h 413"/>
                  <a:gd name="T48" fmla="*/ 418 w 539"/>
                  <a:gd name="T49" fmla="*/ 0 h 413"/>
                  <a:gd name="T50" fmla="*/ 416 w 539"/>
                  <a:gd name="T51" fmla="*/ 0 h 413"/>
                  <a:gd name="T52" fmla="*/ 125 w 539"/>
                  <a:gd name="T53" fmla="*/ 0 h 413"/>
                  <a:gd name="T54" fmla="*/ 125 w 539"/>
                  <a:gd name="T55" fmla="*/ 0 h 413"/>
                  <a:gd name="T56" fmla="*/ 117 w 539"/>
                  <a:gd name="T57" fmla="*/ 2 h 413"/>
                  <a:gd name="T58" fmla="*/ 113 w 539"/>
                  <a:gd name="T59" fmla="*/ 2 h 413"/>
                  <a:gd name="T60" fmla="*/ 107 w 539"/>
                  <a:gd name="T61" fmla="*/ 3 h 413"/>
                  <a:gd name="T62" fmla="*/ 105 w 539"/>
                  <a:gd name="T63" fmla="*/ 3 h 413"/>
                  <a:gd name="T64" fmla="*/ 98 w 539"/>
                  <a:gd name="T65" fmla="*/ 5 h 413"/>
                  <a:gd name="T66" fmla="*/ 96 w 539"/>
                  <a:gd name="T67" fmla="*/ 6 h 413"/>
                  <a:gd name="T68" fmla="*/ 90 w 539"/>
                  <a:gd name="T69" fmla="*/ 8 h 413"/>
                  <a:gd name="T70" fmla="*/ 86 w 539"/>
                  <a:gd name="T71" fmla="*/ 10 h 413"/>
                  <a:gd name="T72" fmla="*/ 80 w 539"/>
                  <a:gd name="T73" fmla="*/ 13 h 413"/>
                  <a:gd name="T74" fmla="*/ 80 w 539"/>
                  <a:gd name="T75" fmla="*/ 13 h 413"/>
                  <a:gd name="T76" fmla="*/ 72 w 539"/>
                  <a:gd name="T77" fmla="*/ 16 h 413"/>
                  <a:gd name="T78" fmla="*/ 70 w 539"/>
                  <a:gd name="T79" fmla="*/ 18 h 413"/>
                  <a:gd name="T80" fmla="*/ 64 w 539"/>
                  <a:gd name="T81" fmla="*/ 21 h 413"/>
                  <a:gd name="T82" fmla="*/ 62 w 539"/>
                  <a:gd name="T83" fmla="*/ 22 h 413"/>
                  <a:gd name="T84" fmla="*/ 56 w 539"/>
                  <a:gd name="T85" fmla="*/ 27 h 413"/>
                  <a:gd name="T86" fmla="*/ 56 w 539"/>
                  <a:gd name="T87" fmla="*/ 27 h 413"/>
                  <a:gd name="T88" fmla="*/ 46 w 539"/>
                  <a:gd name="T89" fmla="*/ 35 h 413"/>
                  <a:gd name="T90" fmla="*/ 26 w 539"/>
                  <a:gd name="T91" fmla="*/ 57 h 413"/>
                  <a:gd name="T92" fmla="*/ 24 w 539"/>
                  <a:gd name="T93" fmla="*/ 61 h 413"/>
                  <a:gd name="T94" fmla="*/ 24 w 539"/>
                  <a:gd name="T95" fmla="*/ 61 h 413"/>
                  <a:gd name="T96" fmla="*/ 18 w 539"/>
                  <a:gd name="T97" fmla="*/ 72 h 413"/>
                  <a:gd name="T98" fmla="*/ 18 w 539"/>
                  <a:gd name="T99" fmla="*/ 72 h 413"/>
                  <a:gd name="T100" fmla="*/ 11 w 539"/>
                  <a:gd name="T101" fmla="*/ 83 h 413"/>
                  <a:gd name="T102" fmla="*/ 7 w 539"/>
                  <a:gd name="T103" fmla="*/ 102 h 413"/>
                  <a:gd name="T104" fmla="*/ 0 w 539"/>
                  <a:gd name="T105" fmla="*/ 137 h 413"/>
                  <a:gd name="T106" fmla="*/ 0 w 539"/>
                  <a:gd name="T107" fmla="*/ 258 h 413"/>
                  <a:gd name="T108" fmla="*/ 5 w 539"/>
                  <a:gd name="T109" fmla="*/ 262 h 413"/>
                  <a:gd name="T110" fmla="*/ 11 w 539"/>
                  <a:gd name="T111" fmla="*/ 266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39" h="413">
                    <a:moveTo>
                      <a:pt x="11" y="266"/>
                    </a:moveTo>
                    <a:lnTo>
                      <a:pt x="11" y="266"/>
                    </a:lnTo>
                    <a:lnTo>
                      <a:pt x="54" y="295"/>
                    </a:lnTo>
                    <a:lnTo>
                      <a:pt x="54" y="295"/>
                    </a:lnTo>
                    <a:lnTo>
                      <a:pt x="58" y="297"/>
                    </a:lnTo>
                    <a:lnTo>
                      <a:pt x="58" y="297"/>
                    </a:lnTo>
                    <a:lnTo>
                      <a:pt x="66" y="301"/>
                    </a:lnTo>
                    <a:lnTo>
                      <a:pt x="66" y="301"/>
                    </a:lnTo>
                    <a:lnTo>
                      <a:pt x="85" y="313"/>
                    </a:lnTo>
                    <a:lnTo>
                      <a:pt x="85" y="313"/>
                    </a:lnTo>
                    <a:lnTo>
                      <a:pt x="101" y="321"/>
                    </a:lnTo>
                    <a:lnTo>
                      <a:pt x="101" y="321"/>
                    </a:lnTo>
                    <a:lnTo>
                      <a:pt x="129" y="335"/>
                    </a:lnTo>
                    <a:lnTo>
                      <a:pt x="157" y="348"/>
                    </a:lnTo>
                    <a:lnTo>
                      <a:pt x="185" y="359"/>
                    </a:lnTo>
                    <a:lnTo>
                      <a:pt x="212" y="368"/>
                    </a:lnTo>
                    <a:lnTo>
                      <a:pt x="267" y="384"/>
                    </a:lnTo>
                    <a:lnTo>
                      <a:pt x="318" y="397"/>
                    </a:lnTo>
                    <a:lnTo>
                      <a:pt x="318" y="397"/>
                    </a:lnTo>
                    <a:lnTo>
                      <a:pt x="356" y="403"/>
                    </a:lnTo>
                    <a:lnTo>
                      <a:pt x="396" y="408"/>
                    </a:lnTo>
                    <a:lnTo>
                      <a:pt x="436" y="411"/>
                    </a:lnTo>
                    <a:lnTo>
                      <a:pt x="477" y="413"/>
                    </a:lnTo>
                    <a:lnTo>
                      <a:pt x="477" y="413"/>
                    </a:lnTo>
                    <a:lnTo>
                      <a:pt x="509" y="413"/>
                    </a:lnTo>
                    <a:lnTo>
                      <a:pt x="539" y="410"/>
                    </a:lnTo>
                    <a:lnTo>
                      <a:pt x="539" y="410"/>
                    </a:lnTo>
                    <a:lnTo>
                      <a:pt x="539" y="273"/>
                    </a:lnTo>
                    <a:lnTo>
                      <a:pt x="539" y="185"/>
                    </a:lnTo>
                    <a:lnTo>
                      <a:pt x="539" y="134"/>
                    </a:lnTo>
                    <a:lnTo>
                      <a:pt x="539" y="134"/>
                    </a:lnTo>
                    <a:lnTo>
                      <a:pt x="539" y="134"/>
                    </a:lnTo>
                    <a:lnTo>
                      <a:pt x="539" y="134"/>
                    </a:lnTo>
                    <a:lnTo>
                      <a:pt x="539" y="120"/>
                    </a:lnTo>
                    <a:lnTo>
                      <a:pt x="536" y="105"/>
                    </a:lnTo>
                    <a:lnTo>
                      <a:pt x="533" y="93"/>
                    </a:lnTo>
                    <a:lnTo>
                      <a:pt x="526" y="78"/>
                    </a:lnTo>
                    <a:lnTo>
                      <a:pt x="526" y="78"/>
                    </a:lnTo>
                    <a:lnTo>
                      <a:pt x="515" y="61"/>
                    </a:lnTo>
                    <a:lnTo>
                      <a:pt x="499" y="40"/>
                    </a:lnTo>
                    <a:lnTo>
                      <a:pt x="499" y="40"/>
                    </a:lnTo>
                    <a:lnTo>
                      <a:pt x="499" y="40"/>
                    </a:lnTo>
                    <a:lnTo>
                      <a:pt x="499" y="40"/>
                    </a:lnTo>
                    <a:lnTo>
                      <a:pt x="491" y="32"/>
                    </a:lnTo>
                    <a:lnTo>
                      <a:pt x="482" y="24"/>
                    </a:lnTo>
                    <a:lnTo>
                      <a:pt x="482" y="24"/>
                    </a:lnTo>
                    <a:lnTo>
                      <a:pt x="463" y="14"/>
                    </a:lnTo>
                    <a:lnTo>
                      <a:pt x="442" y="6"/>
                    </a:lnTo>
                    <a:lnTo>
                      <a:pt x="428" y="2"/>
                    </a:lnTo>
                    <a:lnTo>
                      <a:pt x="418" y="0"/>
                    </a:lnTo>
                    <a:lnTo>
                      <a:pt x="418" y="0"/>
                    </a:lnTo>
                    <a:lnTo>
                      <a:pt x="416" y="0"/>
                    </a:lnTo>
                    <a:lnTo>
                      <a:pt x="416" y="0"/>
                    </a:lnTo>
                    <a:lnTo>
                      <a:pt x="125" y="0"/>
                    </a:lnTo>
                    <a:lnTo>
                      <a:pt x="125" y="0"/>
                    </a:lnTo>
                    <a:lnTo>
                      <a:pt x="125" y="0"/>
                    </a:lnTo>
                    <a:lnTo>
                      <a:pt x="125" y="0"/>
                    </a:lnTo>
                    <a:lnTo>
                      <a:pt x="117" y="2"/>
                    </a:lnTo>
                    <a:lnTo>
                      <a:pt x="117" y="2"/>
                    </a:lnTo>
                    <a:lnTo>
                      <a:pt x="113" y="2"/>
                    </a:lnTo>
                    <a:lnTo>
                      <a:pt x="113" y="2"/>
                    </a:lnTo>
                    <a:lnTo>
                      <a:pt x="107" y="3"/>
                    </a:lnTo>
                    <a:lnTo>
                      <a:pt x="107" y="3"/>
                    </a:lnTo>
                    <a:lnTo>
                      <a:pt x="105" y="3"/>
                    </a:lnTo>
                    <a:lnTo>
                      <a:pt x="105" y="3"/>
                    </a:lnTo>
                    <a:lnTo>
                      <a:pt x="98" y="5"/>
                    </a:lnTo>
                    <a:lnTo>
                      <a:pt x="98" y="5"/>
                    </a:lnTo>
                    <a:lnTo>
                      <a:pt x="96" y="6"/>
                    </a:lnTo>
                    <a:lnTo>
                      <a:pt x="96" y="6"/>
                    </a:lnTo>
                    <a:lnTo>
                      <a:pt x="90" y="8"/>
                    </a:lnTo>
                    <a:lnTo>
                      <a:pt x="90" y="8"/>
                    </a:lnTo>
                    <a:lnTo>
                      <a:pt x="86" y="10"/>
                    </a:lnTo>
                    <a:lnTo>
                      <a:pt x="86" y="10"/>
                    </a:lnTo>
                    <a:lnTo>
                      <a:pt x="80" y="13"/>
                    </a:lnTo>
                    <a:lnTo>
                      <a:pt x="80" y="13"/>
                    </a:lnTo>
                    <a:lnTo>
                      <a:pt x="80" y="13"/>
                    </a:lnTo>
                    <a:lnTo>
                      <a:pt x="80" y="13"/>
                    </a:lnTo>
                    <a:lnTo>
                      <a:pt x="72" y="16"/>
                    </a:lnTo>
                    <a:lnTo>
                      <a:pt x="72" y="16"/>
                    </a:lnTo>
                    <a:lnTo>
                      <a:pt x="70" y="18"/>
                    </a:lnTo>
                    <a:lnTo>
                      <a:pt x="70" y="18"/>
                    </a:lnTo>
                    <a:lnTo>
                      <a:pt x="64" y="21"/>
                    </a:lnTo>
                    <a:lnTo>
                      <a:pt x="64" y="21"/>
                    </a:lnTo>
                    <a:lnTo>
                      <a:pt x="62" y="22"/>
                    </a:lnTo>
                    <a:lnTo>
                      <a:pt x="62" y="22"/>
                    </a:lnTo>
                    <a:lnTo>
                      <a:pt x="56" y="27"/>
                    </a:lnTo>
                    <a:lnTo>
                      <a:pt x="56" y="27"/>
                    </a:lnTo>
                    <a:lnTo>
                      <a:pt x="56" y="27"/>
                    </a:lnTo>
                    <a:lnTo>
                      <a:pt x="56" y="27"/>
                    </a:lnTo>
                    <a:lnTo>
                      <a:pt x="46" y="35"/>
                    </a:lnTo>
                    <a:lnTo>
                      <a:pt x="37" y="45"/>
                    </a:lnTo>
                    <a:lnTo>
                      <a:pt x="26" y="57"/>
                    </a:lnTo>
                    <a:lnTo>
                      <a:pt x="26" y="57"/>
                    </a:lnTo>
                    <a:lnTo>
                      <a:pt x="24" y="61"/>
                    </a:lnTo>
                    <a:lnTo>
                      <a:pt x="24" y="61"/>
                    </a:lnTo>
                    <a:lnTo>
                      <a:pt x="24" y="61"/>
                    </a:lnTo>
                    <a:lnTo>
                      <a:pt x="24" y="61"/>
                    </a:lnTo>
                    <a:lnTo>
                      <a:pt x="18" y="72"/>
                    </a:lnTo>
                    <a:lnTo>
                      <a:pt x="18" y="72"/>
                    </a:lnTo>
                    <a:lnTo>
                      <a:pt x="18" y="72"/>
                    </a:lnTo>
                    <a:lnTo>
                      <a:pt x="18" y="72"/>
                    </a:lnTo>
                    <a:lnTo>
                      <a:pt x="11" y="83"/>
                    </a:lnTo>
                    <a:lnTo>
                      <a:pt x="11" y="83"/>
                    </a:lnTo>
                    <a:lnTo>
                      <a:pt x="7" y="102"/>
                    </a:lnTo>
                    <a:lnTo>
                      <a:pt x="3" y="120"/>
                    </a:lnTo>
                    <a:lnTo>
                      <a:pt x="0" y="137"/>
                    </a:lnTo>
                    <a:lnTo>
                      <a:pt x="0" y="258"/>
                    </a:lnTo>
                    <a:lnTo>
                      <a:pt x="0" y="258"/>
                    </a:lnTo>
                    <a:lnTo>
                      <a:pt x="5" y="262"/>
                    </a:lnTo>
                    <a:lnTo>
                      <a:pt x="5" y="262"/>
                    </a:lnTo>
                    <a:lnTo>
                      <a:pt x="11" y="266"/>
                    </a:lnTo>
                    <a:lnTo>
                      <a:pt x="11"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53" name="Freeform 23">
                <a:extLst>
                  <a:ext uri="{FF2B5EF4-FFF2-40B4-BE49-F238E27FC236}">
                    <a16:creationId xmlns:a16="http://schemas.microsoft.com/office/drawing/2014/main" id="{93A198F7-EF73-4038-B457-1C35D062AD7E}"/>
                  </a:ext>
                </a:extLst>
              </p:cNvPr>
              <p:cNvSpPr>
                <a:spLocks/>
              </p:cNvSpPr>
              <p:nvPr/>
            </p:nvSpPr>
            <p:spPr bwMode="auto">
              <a:xfrm>
                <a:off x="2882" y="1118"/>
                <a:ext cx="250" cy="252"/>
              </a:xfrm>
              <a:custGeom>
                <a:avLst/>
                <a:gdLst>
                  <a:gd name="T0" fmla="*/ 66 w 501"/>
                  <a:gd name="T1" fmla="*/ 395 h 505"/>
                  <a:gd name="T2" fmla="*/ 66 w 501"/>
                  <a:gd name="T3" fmla="*/ 395 h 505"/>
                  <a:gd name="T4" fmla="*/ 75 w 501"/>
                  <a:gd name="T5" fmla="*/ 403 h 505"/>
                  <a:gd name="T6" fmla="*/ 83 w 501"/>
                  <a:gd name="T7" fmla="*/ 411 h 505"/>
                  <a:gd name="T8" fmla="*/ 83 w 501"/>
                  <a:gd name="T9" fmla="*/ 411 h 505"/>
                  <a:gd name="T10" fmla="*/ 83 w 501"/>
                  <a:gd name="T11" fmla="*/ 411 h 505"/>
                  <a:gd name="T12" fmla="*/ 83 w 501"/>
                  <a:gd name="T13" fmla="*/ 411 h 505"/>
                  <a:gd name="T14" fmla="*/ 83 w 501"/>
                  <a:gd name="T15" fmla="*/ 411 h 505"/>
                  <a:gd name="T16" fmla="*/ 83 w 501"/>
                  <a:gd name="T17" fmla="*/ 411 h 505"/>
                  <a:gd name="T18" fmla="*/ 91 w 501"/>
                  <a:gd name="T19" fmla="*/ 419 h 505"/>
                  <a:gd name="T20" fmla="*/ 99 w 501"/>
                  <a:gd name="T21" fmla="*/ 428 h 505"/>
                  <a:gd name="T22" fmla="*/ 106 w 501"/>
                  <a:gd name="T23" fmla="*/ 440 h 505"/>
                  <a:gd name="T24" fmla="*/ 110 w 501"/>
                  <a:gd name="T25" fmla="*/ 449 h 505"/>
                  <a:gd name="T26" fmla="*/ 110 w 501"/>
                  <a:gd name="T27" fmla="*/ 449 h 505"/>
                  <a:gd name="T28" fmla="*/ 118 w 501"/>
                  <a:gd name="T29" fmla="*/ 465 h 505"/>
                  <a:gd name="T30" fmla="*/ 122 w 501"/>
                  <a:gd name="T31" fmla="*/ 479 h 505"/>
                  <a:gd name="T32" fmla="*/ 123 w 501"/>
                  <a:gd name="T33" fmla="*/ 492 h 505"/>
                  <a:gd name="T34" fmla="*/ 123 w 501"/>
                  <a:gd name="T35" fmla="*/ 505 h 505"/>
                  <a:gd name="T36" fmla="*/ 123 w 501"/>
                  <a:gd name="T37" fmla="*/ 505 h 505"/>
                  <a:gd name="T38" fmla="*/ 123 w 501"/>
                  <a:gd name="T39" fmla="*/ 505 h 505"/>
                  <a:gd name="T40" fmla="*/ 315 w 501"/>
                  <a:gd name="T41" fmla="*/ 314 h 505"/>
                  <a:gd name="T42" fmla="*/ 315 w 501"/>
                  <a:gd name="T43" fmla="*/ 314 h 505"/>
                  <a:gd name="T44" fmla="*/ 326 w 501"/>
                  <a:gd name="T45" fmla="*/ 302 h 505"/>
                  <a:gd name="T46" fmla="*/ 334 w 501"/>
                  <a:gd name="T47" fmla="*/ 288 h 505"/>
                  <a:gd name="T48" fmla="*/ 338 w 501"/>
                  <a:gd name="T49" fmla="*/ 274 h 505"/>
                  <a:gd name="T50" fmla="*/ 342 w 501"/>
                  <a:gd name="T51" fmla="*/ 259 h 505"/>
                  <a:gd name="T52" fmla="*/ 342 w 501"/>
                  <a:gd name="T53" fmla="*/ 243 h 505"/>
                  <a:gd name="T54" fmla="*/ 340 w 501"/>
                  <a:gd name="T55" fmla="*/ 229 h 505"/>
                  <a:gd name="T56" fmla="*/ 335 w 501"/>
                  <a:gd name="T57" fmla="*/ 215 h 505"/>
                  <a:gd name="T58" fmla="*/ 327 w 501"/>
                  <a:gd name="T59" fmla="*/ 200 h 505"/>
                  <a:gd name="T60" fmla="*/ 495 w 501"/>
                  <a:gd name="T61" fmla="*/ 33 h 505"/>
                  <a:gd name="T62" fmla="*/ 495 w 501"/>
                  <a:gd name="T63" fmla="*/ 33 h 505"/>
                  <a:gd name="T64" fmla="*/ 499 w 501"/>
                  <a:gd name="T65" fmla="*/ 27 h 505"/>
                  <a:gd name="T66" fmla="*/ 501 w 501"/>
                  <a:gd name="T67" fmla="*/ 19 h 505"/>
                  <a:gd name="T68" fmla="*/ 499 w 501"/>
                  <a:gd name="T69" fmla="*/ 12 h 505"/>
                  <a:gd name="T70" fmla="*/ 495 w 501"/>
                  <a:gd name="T71" fmla="*/ 4 h 505"/>
                  <a:gd name="T72" fmla="*/ 495 w 501"/>
                  <a:gd name="T73" fmla="*/ 4 h 505"/>
                  <a:gd name="T74" fmla="*/ 488 w 501"/>
                  <a:gd name="T75" fmla="*/ 1 h 505"/>
                  <a:gd name="T76" fmla="*/ 480 w 501"/>
                  <a:gd name="T77" fmla="*/ 0 h 505"/>
                  <a:gd name="T78" fmla="*/ 472 w 501"/>
                  <a:gd name="T79" fmla="*/ 1 h 505"/>
                  <a:gd name="T80" fmla="*/ 466 w 501"/>
                  <a:gd name="T81" fmla="*/ 4 h 505"/>
                  <a:gd name="T82" fmla="*/ 299 w 501"/>
                  <a:gd name="T83" fmla="*/ 172 h 505"/>
                  <a:gd name="T84" fmla="*/ 299 w 501"/>
                  <a:gd name="T85" fmla="*/ 172 h 505"/>
                  <a:gd name="T86" fmla="*/ 286 w 501"/>
                  <a:gd name="T87" fmla="*/ 165 h 505"/>
                  <a:gd name="T88" fmla="*/ 271 w 501"/>
                  <a:gd name="T89" fmla="*/ 161 h 505"/>
                  <a:gd name="T90" fmla="*/ 256 w 501"/>
                  <a:gd name="T91" fmla="*/ 159 h 505"/>
                  <a:gd name="T92" fmla="*/ 241 w 501"/>
                  <a:gd name="T93" fmla="*/ 159 h 505"/>
                  <a:gd name="T94" fmla="*/ 227 w 501"/>
                  <a:gd name="T95" fmla="*/ 162 h 505"/>
                  <a:gd name="T96" fmla="*/ 212 w 501"/>
                  <a:gd name="T97" fmla="*/ 167 h 505"/>
                  <a:gd name="T98" fmla="*/ 198 w 501"/>
                  <a:gd name="T99" fmla="*/ 175 h 505"/>
                  <a:gd name="T100" fmla="*/ 185 w 501"/>
                  <a:gd name="T101" fmla="*/ 184 h 505"/>
                  <a:gd name="T102" fmla="*/ 0 w 501"/>
                  <a:gd name="T103" fmla="*/ 371 h 505"/>
                  <a:gd name="T104" fmla="*/ 0 w 501"/>
                  <a:gd name="T105" fmla="*/ 371 h 505"/>
                  <a:gd name="T106" fmla="*/ 2 w 501"/>
                  <a:gd name="T107" fmla="*/ 371 h 505"/>
                  <a:gd name="T108" fmla="*/ 2 w 501"/>
                  <a:gd name="T109" fmla="*/ 371 h 505"/>
                  <a:gd name="T110" fmla="*/ 20 w 501"/>
                  <a:gd name="T111" fmla="*/ 374 h 505"/>
                  <a:gd name="T112" fmla="*/ 35 w 501"/>
                  <a:gd name="T113" fmla="*/ 379 h 505"/>
                  <a:gd name="T114" fmla="*/ 51 w 501"/>
                  <a:gd name="T115" fmla="*/ 387 h 505"/>
                  <a:gd name="T116" fmla="*/ 66 w 501"/>
                  <a:gd name="T117" fmla="*/ 395 h 505"/>
                  <a:gd name="T118" fmla="*/ 66 w 501"/>
                  <a:gd name="T119" fmla="*/ 39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1" h="505">
                    <a:moveTo>
                      <a:pt x="66" y="395"/>
                    </a:moveTo>
                    <a:lnTo>
                      <a:pt x="66" y="395"/>
                    </a:lnTo>
                    <a:lnTo>
                      <a:pt x="75" y="403"/>
                    </a:lnTo>
                    <a:lnTo>
                      <a:pt x="83" y="411"/>
                    </a:lnTo>
                    <a:lnTo>
                      <a:pt x="83" y="411"/>
                    </a:lnTo>
                    <a:lnTo>
                      <a:pt x="83" y="411"/>
                    </a:lnTo>
                    <a:lnTo>
                      <a:pt x="83" y="411"/>
                    </a:lnTo>
                    <a:lnTo>
                      <a:pt x="83" y="411"/>
                    </a:lnTo>
                    <a:lnTo>
                      <a:pt x="83" y="411"/>
                    </a:lnTo>
                    <a:lnTo>
                      <a:pt x="91" y="419"/>
                    </a:lnTo>
                    <a:lnTo>
                      <a:pt x="99" y="428"/>
                    </a:lnTo>
                    <a:lnTo>
                      <a:pt x="106" y="440"/>
                    </a:lnTo>
                    <a:lnTo>
                      <a:pt x="110" y="449"/>
                    </a:lnTo>
                    <a:lnTo>
                      <a:pt x="110" y="449"/>
                    </a:lnTo>
                    <a:lnTo>
                      <a:pt x="118" y="465"/>
                    </a:lnTo>
                    <a:lnTo>
                      <a:pt x="122" y="479"/>
                    </a:lnTo>
                    <a:lnTo>
                      <a:pt x="123" y="492"/>
                    </a:lnTo>
                    <a:lnTo>
                      <a:pt x="123" y="505"/>
                    </a:lnTo>
                    <a:lnTo>
                      <a:pt x="123" y="505"/>
                    </a:lnTo>
                    <a:lnTo>
                      <a:pt x="123" y="505"/>
                    </a:lnTo>
                    <a:lnTo>
                      <a:pt x="315" y="314"/>
                    </a:lnTo>
                    <a:lnTo>
                      <a:pt x="315" y="314"/>
                    </a:lnTo>
                    <a:lnTo>
                      <a:pt x="326" y="302"/>
                    </a:lnTo>
                    <a:lnTo>
                      <a:pt x="334" y="288"/>
                    </a:lnTo>
                    <a:lnTo>
                      <a:pt x="338" y="274"/>
                    </a:lnTo>
                    <a:lnTo>
                      <a:pt x="342" y="259"/>
                    </a:lnTo>
                    <a:lnTo>
                      <a:pt x="342" y="243"/>
                    </a:lnTo>
                    <a:lnTo>
                      <a:pt x="340" y="229"/>
                    </a:lnTo>
                    <a:lnTo>
                      <a:pt x="335" y="215"/>
                    </a:lnTo>
                    <a:lnTo>
                      <a:pt x="327" y="200"/>
                    </a:lnTo>
                    <a:lnTo>
                      <a:pt x="495" y="33"/>
                    </a:lnTo>
                    <a:lnTo>
                      <a:pt x="495" y="33"/>
                    </a:lnTo>
                    <a:lnTo>
                      <a:pt x="499" y="27"/>
                    </a:lnTo>
                    <a:lnTo>
                      <a:pt x="501" y="19"/>
                    </a:lnTo>
                    <a:lnTo>
                      <a:pt x="499" y="12"/>
                    </a:lnTo>
                    <a:lnTo>
                      <a:pt x="495" y="4"/>
                    </a:lnTo>
                    <a:lnTo>
                      <a:pt x="495" y="4"/>
                    </a:lnTo>
                    <a:lnTo>
                      <a:pt x="488" y="1"/>
                    </a:lnTo>
                    <a:lnTo>
                      <a:pt x="480" y="0"/>
                    </a:lnTo>
                    <a:lnTo>
                      <a:pt x="472" y="1"/>
                    </a:lnTo>
                    <a:lnTo>
                      <a:pt x="466" y="4"/>
                    </a:lnTo>
                    <a:lnTo>
                      <a:pt x="299" y="172"/>
                    </a:lnTo>
                    <a:lnTo>
                      <a:pt x="299" y="172"/>
                    </a:lnTo>
                    <a:lnTo>
                      <a:pt x="286" y="165"/>
                    </a:lnTo>
                    <a:lnTo>
                      <a:pt x="271" y="161"/>
                    </a:lnTo>
                    <a:lnTo>
                      <a:pt x="256" y="159"/>
                    </a:lnTo>
                    <a:lnTo>
                      <a:pt x="241" y="159"/>
                    </a:lnTo>
                    <a:lnTo>
                      <a:pt x="227" y="162"/>
                    </a:lnTo>
                    <a:lnTo>
                      <a:pt x="212" y="167"/>
                    </a:lnTo>
                    <a:lnTo>
                      <a:pt x="198" y="175"/>
                    </a:lnTo>
                    <a:lnTo>
                      <a:pt x="185" y="184"/>
                    </a:lnTo>
                    <a:lnTo>
                      <a:pt x="0" y="371"/>
                    </a:lnTo>
                    <a:lnTo>
                      <a:pt x="0" y="371"/>
                    </a:lnTo>
                    <a:lnTo>
                      <a:pt x="2" y="371"/>
                    </a:lnTo>
                    <a:lnTo>
                      <a:pt x="2" y="371"/>
                    </a:lnTo>
                    <a:lnTo>
                      <a:pt x="20" y="374"/>
                    </a:lnTo>
                    <a:lnTo>
                      <a:pt x="35" y="379"/>
                    </a:lnTo>
                    <a:lnTo>
                      <a:pt x="51" y="387"/>
                    </a:lnTo>
                    <a:lnTo>
                      <a:pt x="66" y="395"/>
                    </a:lnTo>
                    <a:lnTo>
                      <a:pt x="66" y="3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54" name="Freeform 26">
                <a:extLst>
                  <a:ext uri="{FF2B5EF4-FFF2-40B4-BE49-F238E27FC236}">
                    <a16:creationId xmlns:a16="http://schemas.microsoft.com/office/drawing/2014/main" id="{DE9A0F10-5627-44BA-A019-1EE328070AB1}"/>
                  </a:ext>
                </a:extLst>
              </p:cNvPr>
              <p:cNvSpPr>
                <a:spLocks/>
              </p:cNvSpPr>
              <p:nvPr/>
            </p:nvSpPr>
            <p:spPr bwMode="auto">
              <a:xfrm>
                <a:off x="2726" y="1089"/>
                <a:ext cx="165" cy="164"/>
              </a:xfrm>
              <a:custGeom>
                <a:avLst/>
                <a:gdLst>
                  <a:gd name="T0" fmla="*/ 0 w 331"/>
                  <a:gd name="T1" fmla="*/ 164 h 329"/>
                  <a:gd name="T2" fmla="*/ 4 w 331"/>
                  <a:gd name="T3" fmla="*/ 131 h 329"/>
                  <a:gd name="T4" fmla="*/ 13 w 331"/>
                  <a:gd name="T5" fmla="*/ 101 h 329"/>
                  <a:gd name="T6" fmla="*/ 29 w 331"/>
                  <a:gd name="T7" fmla="*/ 72 h 329"/>
                  <a:gd name="T8" fmla="*/ 50 w 331"/>
                  <a:gd name="T9" fmla="*/ 48 h 329"/>
                  <a:gd name="T10" fmla="*/ 74 w 331"/>
                  <a:gd name="T11" fmla="*/ 27 h 329"/>
                  <a:gd name="T12" fmla="*/ 101 w 331"/>
                  <a:gd name="T13" fmla="*/ 13 h 329"/>
                  <a:gd name="T14" fmla="*/ 133 w 331"/>
                  <a:gd name="T15" fmla="*/ 3 h 329"/>
                  <a:gd name="T16" fmla="*/ 165 w 331"/>
                  <a:gd name="T17" fmla="*/ 0 h 329"/>
                  <a:gd name="T18" fmla="*/ 182 w 331"/>
                  <a:gd name="T19" fmla="*/ 0 h 329"/>
                  <a:gd name="T20" fmla="*/ 214 w 331"/>
                  <a:gd name="T21" fmla="*/ 6 h 329"/>
                  <a:gd name="T22" fmla="*/ 244 w 331"/>
                  <a:gd name="T23" fmla="*/ 19 h 329"/>
                  <a:gd name="T24" fmla="*/ 270 w 331"/>
                  <a:gd name="T25" fmla="*/ 37 h 329"/>
                  <a:gd name="T26" fmla="*/ 292 w 331"/>
                  <a:gd name="T27" fmla="*/ 59 h 329"/>
                  <a:gd name="T28" fmla="*/ 310 w 331"/>
                  <a:gd name="T29" fmla="*/ 86 h 329"/>
                  <a:gd name="T30" fmla="*/ 323 w 331"/>
                  <a:gd name="T31" fmla="*/ 115 h 329"/>
                  <a:gd name="T32" fmla="*/ 329 w 331"/>
                  <a:gd name="T33" fmla="*/ 147 h 329"/>
                  <a:gd name="T34" fmla="*/ 331 w 331"/>
                  <a:gd name="T35" fmla="*/ 164 h 329"/>
                  <a:gd name="T36" fmla="*/ 326 w 331"/>
                  <a:gd name="T37" fmla="*/ 198 h 329"/>
                  <a:gd name="T38" fmla="*/ 316 w 331"/>
                  <a:gd name="T39" fmla="*/ 228 h 329"/>
                  <a:gd name="T40" fmla="*/ 302 w 331"/>
                  <a:gd name="T41" fmla="*/ 257 h 329"/>
                  <a:gd name="T42" fmla="*/ 281 w 331"/>
                  <a:gd name="T43" fmla="*/ 281 h 329"/>
                  <a:gd name="T44" fmla="*/ 257 w 331"/>
                  <a:gd name="T45" fmla="*/ 301 h 329"/>
                  <a:gd name="T46" fmla="*/ 230 w 331"/>
                  <a:gd name="T47" fmla="*/ 316 h 329"/>
                  <a:gd name="T48" fmla="*/ 198 w 331"/>
                  <a:gd name="T49" fmla="*/ 325 h 329"/>
                  <a:gd name="T50" fmla="*/ 165 w 331"/>
                  <a:gd name="T51" fmla="*/ 329 h 329"/>
                  <a:gd name="T52" fmla="*/ 149 w 331"/>
                  <a:gd name="T53" fmla="*/ 329 h 329"/>
                  <a:gd name="T54" fmla="*/ 117 w 331"/>
                  <a:gd name="T55" fmla="*/ 321 h 329"/>
                  <a:gd name="T56" fmla="*/ 87 w 331"/>
                  <a:gd name="T57" fmla="*/ 309 h 329"/>
                  <a:gd name="T58" fmla="*/ 61 w 331"/>
                  <a:gd name="T59" fmla="*/ 292 h 329"/>
                  <a:gd name="T60" fmla="*/ 39 w 331"/>
                  <a:gd name="T61" fmla="*/ 270 h 329"/>
                  <a:gd name="T62" fmla="*/ 21 w 331"/>
                  <a:gd name="T63" fmla="*/ 242 h 329"/>
                  <a:gd name="T64" fmla="*/ 8 w 331"/>
                  <a:gd name="T65" fmla="*/ 214 h 329"/>
                  <a:gd name="T66" fmla="*/ 2 w 331"/>
                  <a:gd name="T67" fmla="*/ 182 h 329"/>
                  <a:gd name="T68" fmla="*/ 0 w 331"/>
                  <a:gd name="T69" fmla="*/ 164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1" h="329">
                    <a:moveTo>
                      <a:pt x="0" y="164"/>
                    </a:moveTo>
                    <a:lnTo>
                      <a:pt x="0" y="164"/>
                    </a:lnTo>
                    <a:lnTo>
                      <a:pt x="2" y="147"/>
                    </a:lnTo>
                    <a:lnTo>
                      <a:pt x="4" y="131"/>
                    </a:lnTo>
                    <a:lnTo>
                      <a:pt x="8" y="115"/>
                    </a:lnTo>
                    <a:lnTo>
                      <a:pt x="13" y="101"/>
                    </a:lnTo>
                    <a:lnTo>
                      <a:pt x="21" y="86"/>
                    </a:lnTo>
                    <a:lnTo>
                      <a:pt x="29" y="72"/>
                    </a:lnTo>
                    <a:lnTo>
                      <a:pt x="39" y="59"/>
                    </a:lnTo>
                    <a:lnTo>
                      <a:pt x="50" y="48"/>
                    </a:lnTo>
                    <a:lnTo>
                      <a:pt x="61" y="37"/>
                    </a:lnTo>
                    <a:lnTo>
                      <a:pt x="74" y="27"/>
                    </a:lnTo>
                    <a:lnTo>
                      <a:pt x="87" y="19"/>
                    </a:lnTo>
                    <a:lnTo>
                      <a:pt x="101" y="13"/>
                    </a:lnTo>
                    <a:lnTo>
                      <a:pt x="117" y="6"/>
                    </a:lnTo>
                    <a:lnTo>
                      <a:pt x="133" y="3"/>
                    </a:lnTo>
                    <a:lnTo>
                      <a:pt x="149" y="0"/>
                    </a:lnTo>
                    <a:lnTo>
                      <a:pt x="165" y="0"/>
                    </a:lnTo>
                    <a:lnTo>
                      <a:pt x="165" y="0"/>
                    </a:lnTo>
                    <a:lnTo>
                      <a:pt x="182" y="0"/>
                    </a:lnTo>
                    <a:lnTo>
                      <a:pt x="198" y="3"/>
                    </a:lnTo>
                    <a:lnTo>
                      <a:pt x="214" y="6"/>
                    </a:lnTo>
                    <a:lnTo>
                      <a:pt x="230" y="13"/>
                    </a:lnTo>
                    <a:lnTo>
                      <a:pt x="244" y="19"/>
                    </a:lnTo>
                    <a:lnTo>
                      <a:pt x="257" y="27"/>
                    </a:lnTo>
                    <a:lnTo>
                      <a:pt x="270" y="37"/>
                    </a:lnTo>
                    <a:lnTo>
                      <a:pt x="281" y="48"/>
                    </a:lnTo>
                    <a:lnTo>
                      <a:pt x="292" y="59"/>
                    </a:lnTo>
                    <a:lnTo>
                      <a:pt x="302" y="72"/>
                    </a:lnTo>
                    <a:lnTo>
                      <a:pt x="310" y="86"/>
                    </a:lnTo>
                    <a:lnTo>
                      <a:pt x="316" y="101"/>
                    </a:lnTo>
                    <a:lnTo>
                      <a:pt x="323" y="115"/>
                    </a:lnTo>
                    <a:lnTo>
                      <a:pt x="326" y="131"/>
                    </a:lnTo>
                    <a:lnTo>
                      <a:pt x="329" y="147"/>
                    </a:lnTo>
                    <a:lnTo>
                      <a:pt x="331" y="164"/>
                    </a:lnTo>
                    <a:lnTo>
                      <a:pt x="331" y="164"/>
                    </a:lnTo>
                    <a:lnTo>
                      <a:pt x="329" y="182"/>
                    </a:lnTo>
                    <a:lnTo>
                      <a:pt x="326" y="198"/>
                    </a:lnTo>
                    <a:lnTo>
                      <a:pt x="323" y="214"/>
                    </a:lnTo>
                    <a:lnTo>
                      <a:pt x="316" y="228"/>
                    </a:lnTo>
                    <a:lnTo>
                      <a:pt x="310" y="242"/>
                    </a:lnTo>
                    <a:lnTo>
                      <a:pt x="302" y="257"/>
                    </a:lnTo>
                    <a:lnTo>
                      <a:pt x="292" y="270"/>
                    </a:lnTo>
                    <a:lnTo>
                      <a:pt x="281" y="281"/>
                    </a:lnTo>
                    <a:lnTo>
                      <a:pt x="270" y="292"/>
                    </a:lnTo>
                    <a:lnTo>
                      <a:pt x="257" y="301"/>
                    </a:lnTo>
                    <a:lnTo>
                      <a:pt x="244" y="309"/>
                    </a:lnTo>
                    <a:lnTo>
                      <a:pt x="230" y="316"/>
                    </a:lnTo>
                    <a:lnTo>
                      <a:pt x="214" y="321"/>
                    </a:lnTo>
                    <a:lnTo>
                      <a:pt x="198" y="325"/>
                    </a:lnTo>
                    <a:lnTo>
                      <a:pt x="182" y="329"/>
                    </a:lnTo>
                    <a:lnTo>
                      <a:pt x="165" y="329"/>
                    </a:lnTo>
                    <a:lnTo>
                      <a:pt x="165" y="329"/>
                    </a:lnTo>
                    <a:lnTo>
                      <a:pt x="149" y="329"/>
                    </a:lnTo>
                    <a:lnTo>
                      <a:pt x="133" y="325"/>
                    </a:lnTo>
                    <a:lnTo>
                      <a:pt x="117" y="321"/>
                    </a:lnTo>
                    <a:lnTo>
                      <a:pt x="101" y="316"/>
                    </a:lnTo>
                    <a:lnTo>
                      <a:pt x="87" y="309"/>
                    </a:lnTo>
                    <a:lnTo>
                      <a:pt x="74" y="301"/>
                    </a:lnTo>
                    <a:lnTo>
                      <a:pt x="61" y="292"/>
                    </a:lnTo>
                    <a:lnTo>
                      <a:pt x="50" y="281"/>
                    </a:lnTo>
                    <a:lnTo>
                      <a:pt x="39" y="270"/>
                    </a:lnTo>
                    <a:lnTo>
                      <a:pt x="29" y="257"/>
                    </a:lnTo>
                    <a:lnTo>
                      <a:pt x="21" y="242"/>
                    </a:lnTo>
                    <a:lnTo>
                      <a:pt x="13" y="228"/>
                    </a:lnTo>
                    <a:lnTo>
                      <a:pt x="8" y="214"/>
                    </a:lnTo>
                    <a:lnTo>
                      <a:pt x="4" y="198"/>
                    </a:lnTo>
                    <a:lnTo>
                      <a:pt x="2" y="182"/>
                    </a:lnTo>
                    <a:lnTo>
                      <a:pt x="0" y="164"/>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55" name="Freeform 27">
                <a:extLst>
                  <a:ext uri="{FF2B5EF4-FFF2-40B4-BE49-F238E27FC236}">
                    <a16:creationId xmlns:a16="http://schemas.microsoft.com/office/drawing/2014/main" id="{D8EA84B4-CA75-48C8-9EB0-EBA23DF6942A}"/>
                  </a:ext>
                </a:extLst>
              </p:cNvPr>
              <p:cNvSpPr>
                <a:spLocks/>
              </p:cNvSpPr>
              <p:nvPr/>
            </p:nvSpPr>
            <p:spPr bwMode="auto">
              <a:xfrm>
                <a:off x="2825" y="1304"/>
                <a:ext cx="119" cy="121"/>
              </a:xfrm>
              <a:custGeom>
                <a:avLst/>
                <a:gdLst>
                  <a:gd name="T0" fmla="*/ 113 w 238"/>
                  <a:gd name="T1" fmla="*/ 0 h 242"/>
                  <a:gd name="T2" fmla="*/ 23 w 238"/>
                  <a:gd name="T3" fmla="*/ 89 h 242"/>
                  <a:gd name="T4" fmla="*/ 23 w 238"/>
                  <a:gd name="T5" fmla="*/ 89 h 242"/>
                  <a:gd name="T6" fmla="*/ 19 w 238"/>
                  <a:gd name="T7" fmla="*/ 94 h 242"/>
                  <a:gd name="T8" fmla="*/ 11 w 238"/>
                  <a:gd name="T9" fmla="*/ 107 h 242"/>
                  <a:gd name="T10" fmla="*/ 7 w 238"/>
                  <a:gd name="T11" fmla="*/ 115 h 242"/>
                  <a:gd name="T12" fmla="*/ 3 w 238"/>
                  <a:gd name="T13" fmla="*/ 126 h 242"/>
                  <a:gd name="T14" fmla="*/ 0 w 238"/>
                  <a:gd name="T15" fmla="*/ 137 h 242"/>
                  <a:gd name="T16" fmla="*/ 0 w 238"/>
                  <a:gd name="T17" fmla="*/ 150 h 242"/>
                  <a:gd name="T18" fmla="*/ 0 w 238"/>
                  <a:gd name="T19" fmla="*/ 150 h 242"/>
                  <a:gd name="T20" fmla="*/ 0 w 238"/>
                  <a:gd name="T21" fmla="*/ 163 h 242"/>
                  <a:gd name="T22" fmla="*/ 2 w 238"/>
                  <a:gd name="T23" fmla="*/ 175 h 242"/>
                  <a:gd name="T24" fmla="*/ 5 w 238"/>
                  <a:gd name="T25" fmla="*/ 185 h 242"/>
                  <a:gd name="T26" fmla="*/ 10 w 238"/>
                  <a:gd name="T27" fmla="*/ 193 h 242"/>
                  <a:gd name="T28" fmla="*/ 16 w 238"/>
                  <a:gd name="T29" fmla="*/ 204 h 242"/>
                  <a:gd name="T30" fmla="*/ 19 w 238"/>
                  <a:gd name="T31" fmla="*/ 207 h 242"/>
                  <a:gd name="T32" fmla="*/ 19 w 238"/>
                  <a:gd name="T33" fmla="*/ 207 h 242"/>
                  <a:gd name="T34" fmla="*/ 21 w 238"/>
                  <a:gd name="T35" fmla="*/ 212 h 242"/>
                  <a:gd name="T36" fmla="*/ 32 w 238"/>
                  <a:gd name="T37" fmla="*/ 222 h 242"/>
                  <a:gd name="T38" fmla="*/ 38 w 238"/>
                  <a:gd name="T39" fmla="*/ 226 h 242"/>
                  <a:gd name="T40" fmla="*/ 48 w 238"/>
                  <a:gd name="T41" fmla="*/ 231 h 242"/>
                  <a:gd name="T42" fmla="*/ 59 w 238"/>
                  <a:gd name="T43" fmla="*/ 238 h 242"/>
                  <a:gd name="T44" fmla="*/ 72 w 238"/>
                  <a:gd name="T45" fmla="*/ 241 h 242"/>
                  <a:gd name="T46" fmla="*/ 72 w 238"/>
                  <a:gd name="T47" fmla="*/ 241 h 242"/>
                  <a:gd name="T48" fmla="*/ 83 w 238"/>
                  <a:gd name="T49" fmla="*/ 242 h 242"/>
                  <a:gd name="T50" fmla="*/ 93 w 238"/>
                  <a:gd name="T51" fmla="*/ 242 h 242"/>
                  <a:gd name="T52" fmla="*/ 102 w 238"/>
                  <a:gd name="T53" fmla="*/ 242 h 242"/>
                  <a:gd name="T54" fmla="*/ 110 w 238"/>
                  <a:gd name="T55" fmla="*/ 241 h 242"/>
                  <a:gd name="T56" fmla="*/ 121 w 238"/>
                  <a:gd name="T57" fmla="*/ 238 h 242"/>
                  <a:gd name="T58" fmla="*/ 126 w 238"/>
                  <a:gd name="T59" fmla="*/ 236 h 242"/>
                  <a:gd name="T60" fmla="*/ 126 w 238"/>
                  <a:gd name="T61" fmla="*/ 236 h 242"/>
                  <a:gd name="T62" fmla="*/ 136 w 238"/>
                  <a:gd name="T63" fmla="*/ 230 h 242"/>
                  <a:gd name="T64" fmla="*/ 145 w 238"/>
                  <a:gd name="T65" fmla="*/ 223 h 242"/>
                  <a:gd name="T66" fmla="*/ 155 w 238"/>
                  <a:gd name="T67" fmla="*/ 215 h 242"/>
                  <a:gd name="T68" fmla="*/ 155 w 238"/>
                  <a:gd name="T69" fmla="*/ 215 h 242"/>
                  <a:gd name="T70" fmla="*/ 236 w 238"/>
                  <a:gd name="T71" fmla="*/ 134 h 242"/>
                  <a:gd name="T72" fmla="*/ 236 w 238"/>
                  <a:gd name="T73" fmla="*/ 134 h 242"/>
                  <a:gd name="T74" fmla="*/ 238 w 238"/>
                  <a:gd name="T75" fmla="*/ 129 h 242"/>
                  <a:gd name="T76" fmla="*/ 236 w 238"/>
                  <a:gd name="T77" fmla="*/ 116 h 242"/>
                  <a:gd name="T78" fmla="*/ 235 w 238"/>
                  <a:gd name="T79" fmla="*/ 107 h 242"/>
                  <a:gd name="T80" fmla="*/ 231 w 238"/>
                  <a:gd name="T81" fmla="*/ 96 h 242"/>
                  <a:gd name="T82" fmla="*/ 227 w 238"/>
                  <a:gd name="T83" fmla="*/ 83 h 242"/>
                  <a:gd name="T84" fmla="*/ 220 w 238"/>
                  <a:gd name="T85" fmla="*/ 70 h 242"/>
                  <a:gd name="T86" fmla="*/ 220 w 238"/>
                  <a:gd name="T87" fmla="*/ 70 h 242"/>
                  <a:gd name="T88" fmla="*/ 206 w 238"/>
                  <a:gd name="T89" fmla="*/ 51 h 242"/>
                  <a:gd name="T90" fmla="*/ 195 w 238"/>
                  <a:gd name="T91" fmla="*/ 37 h 242"/>
                  <a:gd name="T92" fmla="*/ 185 w 238"/>
                  <a:gd name="T93" fmla="*/ 29 h 242"/>
                  <a:gd name="T94" fmla="*/ 182 w 238"/>
                  <a:gd name="T95" fmla="*/ 27 h 242"/>
                  <a:gd name="T96" fmla="*/ 182 w 238"/>
                  <a:gd name="T97" fmla="*/ 27 h 242"/>
                  <a:gd name="T98" fmla="*/ 169 w 238"/>
                  <a:gd name="T99" fmla="*/ 19 h 242"/>
                  <a:gd name="T100" fmla="*/ 158 w 238"/>
                  <a:gd name="T101" fmla="*/ 11 h 242"/>
                  <a:gd name="T102" fmla="*/ 144 w 238"/>
                  <a:gd name="T103" fmla="*/ 6 h 242"/>
                  <a:gd name="T104" fmla="*/ 144 w 238"/>
                  <a:gd name="T105" fmla="*/ 6 h 242"/>
                  <a:gd name="T106" fmla="*/ 121 w 238"/>
                  <a:gd name="T107" fmla="*/ 2 h 242"/>
                  <a:gd name="T108" fmla="*/ 113 w 238"/>
                  <a:gd name="T109" fmla="*/ 0 h 242"/>
                  <a:gd name="T110" fmla="*/ 113 w 238"/>
                  <a:gd name="T111"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8" h="242">
                    <a:moveTo>
                      <a:pt x="113" y="0"/>
                    </a:moveTo>
                    <a:lnTo>
                      <a:pt x="23" y="89"/>
                    </a:lnTo>
                    <a:lnTo>
                      <a:pt x="23" y="89"/>
                    </a:lnTo>
                    <a:lnTo>
                      <a:pt x="19" y="94"/>
                    </a:lnTo>
                    <a:lnTo>
                      <a:pt x="11" y="107"/>
                    </a:lnTo>
                    <a:lnTo>
                      <a:pt x="7" y="115"/>
                    </a:lnTo>
                    <a:lnTo>
                      <a:pt x="3" y="126"/>
                    </a:lnTo>
                    <a:lnTo>
                      <a:pt x="0" y="137"/>
                    </a:lnTo>
                    <a:lnTo>
                      <a:pt x="0" y="150"/>
                    </a:lnTo>
                    <a:lnTo>
                      <a:pt x="0" y="150"/>
                    </a:lnTo>
                    <a:lnTo>
                      <a:pt x="0" y="163"/>
                    </a:lnTo>
                    <a:lnTo>
                      <a:pt x="2" y="175"/>
                    </a:lnTo>
                    <a:lnTo>
                      <a:pt x="5" y="185"/>
                    </a:lnTo>
                    <a:lnTo>
                      <a:pt x="10" y="193"/>
                    </a:lnTo>
                    <a:lnTo>
                      <a:pt x="16" y="204"/>
                    </a:lnTo>
                    <a:lnTo>
                      <a:pt x="19" y="207"/>
                    </a:lnTo>
                    <a:lnTo>
                      <a:pt x="19" y="207"/>
                    </a:lnTo>
                    <a:lnTo>
                      <a:pt x="21" y="212"/>
                    </a:lnTo>
                    <a:lnTo>
                      <a:pt x="32" y="222"/>
                    </a:lnTo>
                    <a:lnTo>
                      <a:pt x="38" y="226"/>
                    </a:lnTo>
                    <a:lnTo>
                      <a:pt x="48" y="231"/>
                    </a:lnTo>
                    <a:lnTo>
                      <a:pt x="59" y="238"/>
                    </a:lnTo>
                    <a:lnTo>
                      <a:pt x="72" y="241"/>
                    </a:lnTo>
                    <a:lnTo>
                      <a:pt x="72" y="241"/>
                    </a:lnTo>
                    <a:lnTo>
                      <a:pt x="83" y="242"/>
                    </a:lnTo>
                    <a:lnTo>
                      <a:pt x="93" y="242"/>
                    </a:lnTo>
                    <a:lnTo>
                      <a:pt x="102" y="242"/>
                    </a:lnTo>
                    <a:lnTo>
                      <a:pt x="110" y="241"/>
                    </a:lnTo>
                    <a:lnTo>
                      <a:pt x="121" y="238"/>
                    </a:lnTo>
                    <a:lnTo>
                      <a:pt x="126" y="236"/>
                    </a:lnTo>
                    <a:lnTo>
                      <a:pt x="126" y="236"/>
                    </a:lnTo>
                    <a:lnTo>
                      <a:pt x="136" y="230"/>
                    </a:lnTo>
                    <a:lnTo>
                      <a:pt x="145" y="223"/>
                    </a:lnTo>
                    <a:lnTo>
                      <a:pt x="155" y="215"/>
                    </a:lnTo>
                    <a:lnTo>
                      <a:pt x="155" y="215"/>
                    </a:lnTo>
                    <a:lnTo>
                      <a:pt x="236" y="134"/>
                    </a:lnTo>
                    <a:lnTo>
                      <a:pt x="236" y="134"/>
                    </a:lnTo>
                    <a:lnTo>
                      <a:pt x="238" y="129"/>
                    </a:lnTo>
                    <a:lnTo>
                      <a:pt x="236" y="116"/>
                    </a:lnTo>
                    <a:lnTo>
                      <a:pt x="235" y="107"/>
                    </a:lnTo>
                    <a:lnTo>
                      <a:pt x="231" y="96"/>
                    </a:lnTo>
                    <a:lnTo>
                      <a:pt x="227" y="83"/>
                    </a:lnTo>
                    <a:lnTo>
                      <a:pt x="220" y="70"/>
                    </a:lnTo>
                    <a:lnTo>
                      <a:pt x="220" y="70"/>
                    </a:lnTo>
                    <a:lnTo>
                      <a:pt x="206" y="51"/>
                    </a:lnTo>
                    <a:lnTo>
                      <a:pt x="195" y="37"/>
                    </a:lnTo>
                    <a:lnTo>
                      <a:pt x="185" y="29"/>
                    </a:lnTo>
                    <a:lnTo>
                      <a:pt x="182" y="27"/>
                    </a:lnTo>
                    <a:lnTo>
                      <a:pt x="182" y="27"/>
                    </a:lnTo>
                    <a:lnTo>
                      <a:pt x="169" y="19"/>
                    </a:lnTo>
                    <a:lnTo>
                      <a:pt x="158" y="11"/>
                    </a:lnTo>
                    <a:lnTo>
                      <a:pt x="144" y="6"/>
                    </a:lnTo>
                    <a:lnTo>
                      <a:pt x="144" y="6"/>
                    </a:lnTo>
                    <a:lnTo>
                      <a:pt x="121" y="2"/>
                    </a:lnTo>
                    <a:lnTo>
                      <a:pt x="113" y="0"/>
                    </a:lnTo>
                    <a:lnTo>
                      <a:pt x="113" y="0"/>
                    </a:lnTo>
                    <a:close/>
                  </a:path>
                </a:pathLst>
              </a:custGeom>
              <a:grpFill/>
              <a:ln w="952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grpSp>
      </p:grpSp>
      <p:grpSp>
        <p:nvGrpSpPr>
          <p:cNvPr id="56" name="Group 55">
            <a:extLst>
              <a:ext uri="{FF2B5EF4-FFF2-40B4-BE49-F238E27FC236}">
                <a16:creationId xmlns:a16="http://schemas.microsoft.com/office/drawing/2014/main" id="{00F85DDB-EC6E-4DF2-86C7-00465B671456}"/>
              </a:ext>
            </a:extLst>
          </p:cNvPr>
          <p:cNvGrpSpPr/>
          <p:nvPr/>
        </p:nvGrpSpPr>
        <p:grpSpPr>
          <a:xfrm>
            <a:off x="1856779" y="5606543"/>
            <a:ext cx="304808" cy="353069"/>
            <a:chOff x="5431994" y="509083"/>
            <a:chExt cx="730072" cy="932349"/>
          </a:xfrm>
          <a:solidFill>
            <a:schemeClr val="accent5"/>
          </a:solidFill>
        </p:grpSpPr>
        <p:sp>
          <p:nvSpPr>
            <p:cNvPr id="57" name="Freeform 6">
              <a:extLst>
                <a:ext uri="{FF2B5EF4-FFF2-40B4-BE49-F238E27FC236}">
                  <a16:creationId xmlns:a16="http://schemas.microsoft.com/office/drawing/2014/main" id="{0A1B018A-173D-49BA-8D50-75EDF09A20E1}"/>
                </a:ext>
              </a:extLst>
            </p:cNvPr>
            <p:cNvSpPr>
              <a:spLocks/>
            </p:cNvSpPr>
            <p:nvPr/>
          </p:nvSpPr>
          <p:spPr bwMode="auto">
            <a:xfrm>
              <a:off x="5431994" y="850396"/>
              <a:ext cx="431623" cy="591036"/>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58" name="Group 20">
              <a:extLst>
                <a:ext uri="{FF2B5EF4-FFF2-40B4-BE49-F238E27FC236}">
                  <a16:creationId xmlns:a16="http://schemas.microsoft.com/office/drawing/2014/main" id="{446A8BAA-053F-4BC2-B9D6-B0AA9C0782EA}"/>
                </a:ext>
              </a:extLst>
            </p:cNvPr>
            <p:cNvGrpSpPr>
              <a:grpSpLocks noChangeAspect="1"/>
            </p:cNvGrpSpPr>
            <p:nvPr/>
          </p:nvGrpSpPr>
          <p:grpSpPr bwMode="auto">
            <a:xfrm>
              <a:off x="5434991" y="509083"/>
              <a:ext cx="727075" cy="668338"/>
              <a:chOff x="2674" y="1089"/>
              <a:chExt cx="458" cy="421"/>
            </a:xfrm>
            <a:grpFill/>
          </p:grpSpPr>
          <p:sp>
            <p:nvSpPr>
              <p:cNvPr id="59" name="Freeform 22">
                <a:extLst>
                  <a:ext uri="{FF2B5EF4-FFF2-40B4-BE49-F238E27FC236}">
                    <a16:creationId xmlns:a16="http://schemas.microsoft.com/office/drawing/2014/main" id="{0ECD4AEB-168D-477D-8ECE-A06AFDA48D9F}"/>
                  </a:ext>
                </a:extLst>
              </p:cNvPr>
              <p:cNvSpPr>
                <a:spLocks/>
              </p:cNvSpPr>
              <p:nvPr/>
            </p:nvSpPr>
            <p:spPr bwMode="auto">
              <a:xfrm>
                <a:off x="2674" y="1304"/>
                <a:ext cx="269" cy="206"/>
              </a:xfrm>
              <a:custGeom>
                <a:avLst/>
                <a:gdLst>
                  <a:gd name="T0" fmla="*/ 11 w 539"/>
                  <a:gd name="T1" fmla="*/ 266 h 413"/>
                  <a:gd name="T2" fmla="*/ 54 w 539"/>
                  <a:gd name="T3" fmla="*/ 295 h 413"/>
                  <a:gd name="T4" fmla="*/ 58 w 539"/>
                  <a:gd name="T5" fmla="*/ 297 h 413"/>
                  <a:gd name="T6" fmla="*/ 66 w 539"/>
                  <a:gd name="T7" fmla="*/ 301 h 413"/>
                  <a:gd name="T8" fmla="*/ 85 w 539"/>
                  <a:gd name="T9" fmla="*/ 313 h 413"/>
                  <a:gd name="T10" fmla="*/ 101 w 539"/>
                  <a:gd name="T11" fmla="*/ 321 h 413"/>
                  <a:gd name="T12" fmla="*/ 157 w 539"/>
                  <a:gd name="T13" fmla="*/ 348 h 413"/>
                  <a:gd name="T14" fmla="*/ 212 w 539"/>
                  <a:gd name="T15" fmla="*/ 368 h 413"/>
                  <a:gd name="T16" fmla="*/ 318 w 539"/>
                  <a:gd name="T17" fmla="*/ 397 h 413"/>
                  <a:gd name="T18" fmla="*/ 356 w 539"/>
                  <a:gd name="T19" fmla="*/ 403 h 413"/>
                  <a:gd name="T20" fmla="*/ 436 w 539"/>
                  <a:gd name="T21" fmla="*/ 411 h 413"/>
                  <a:gd name="T22" fmla="*/ 477 w 539"/>
                  <a:gd name="T23" fmla="*/ 413 h 413"/>
                  <a:gd name="T24" fmla="*/ 539 w 539"/>
                  <a:gd name="T25" fmla="*/ 410 h 413"/>
                  <a:gd name="T26" fmla="*/ 539 w 539"/>
                  <a:gd name="T27" fmla="*/ 273 h 413"/>
                  <a:gd name="T28" fmla="*/ 539 w 539"/>
                  <a:gd name="T29" fmla="*/ 134 h 413"/>
                  <a:gd name="T30" fmla="*/ 539 w 539"/>
                  <a:gd name="T31" fmla="*/ 134 h 413"/>
                  <a:gd name="T32" fmla="*/ 539 w 539"/>
                  <a:gd name="T33" fmla="*/ 120 h 413"/>
                  <a:gd name="T34" fmla="*/ 533 w 539"/>
                  <a:gd name="T35" fmla="*/ 93 h 413"/>
                  <a:gd name="T36" fmla="*/ 526 w 539"/>
                  <a:gd name="T37" fmla="*/ 78 h 413"/>
                  <a:gd name="T38" fmla="*/ 499 w 539"/>
                  <a:gd name="T39" fmla="*/ 40 h 413"/>
                  <a:gd name="T40" fmla="*/ 499 w 539"/>
                  <a:gd name="T41" fmla="*/ 40 h 413"/>
                  <a:gd name="T42" fmla="*/ 491 w 539"/>
                  <a:gd name="T43" fmla="*/ 32 h 413"/>
                  <a:gd name="T44" fmla="*/ 482 w 539"/>
                  <a:gd name="T45" fmla="*/ 24 h 413"/>
                  <a:gd name="T46" fmla="*/ 442 w 539"/>
                  <a:gd name="T47" fmla="*/ 6 h 413"/>
                  <a:gd name="T48" fmla="*/ 418 w 539"/>
                  <a:gd name="T49" fmla="*/ 0 h 413"/>
                  <a:gd name="T50" fmla="*/ 416 w 539"/>
                  <a:gd name="T51" fmla="*/ 0 h 413"/>
                  <a:gd name="T52" fmla="*/ 125 w 539"/>
                  <a:gd name="T53" fmla="*/ 0 h 413"/>
                  <a:gd name="T54" fmla="*/ 125 w 539"/>
                  <a:gd name="T55" fmla="*/ 0 h 413"/>
                  <a:gd name="T56" fmla="*/ 117 w 539"/>
                  <a:gd name="T57" fmla="*/ 2 h 413"/>
                  <a:gd name="T58" fmla="*/ 113 w 539"/>
                  <a:gd name="T59" fmla="*/ 2 h 413"/>
                  <a:gd name="T60" fmla="*/ 107 w 539"/>
                  <a:gd name="T61" fmla="*/ 3 h 413"/>
                  <a:gd name="T62" fmla="*/ 105 w 539"/>
                  <a:gd name="T63" fmla="*/ 3 h 413"/>
                  <a:gd name="T64" fmla="*/ 98 w 539"/>
                  <a:gd name="T65" fmla="*/ 5 h 413"/>
                  <a:gd name="T66" fmla="*/ 96 w 539"/>
                  <a:gd name="T67" fmla="*/ 6 h 413"/>
                  <a:gd name="T68" fmla="*/ 90 w 539"/>
                  <a:gd name="T69" fmla="*/ 8 h 413"/>
                  <a:gd name="T70" fmla="*/ 86 w 539"/>
                  <a:gd name="T71" fmla="*/ 10 h 413"/>
                  <a:gd name="T72" fmla="*/ 80 w 539"/>
                  <a:gd name="T73" fmla="*/ 13 h 413"/>
                  <a:gd name="T74" fmla="*/ 80 w 539"/>
                  <a:gd name="T75" fmla="*/ 13 h 413"/>
                  <a:gd name="T76" fmla="*/ 72 w 539"/>
                  <a:gd name="T77" fmla="*/ 16 h 413"/>
                  <a:gd name="T78" fmla="*/ 70 w 539"/>
                  <a:gd name="T79" fmla="*/ 18 h 413"/>
                  <a:gd name="T80" fmla="*/ 64 w 539"/>
                  <a:gd name="T81" fmla="*/ 21 h 413"/>
                  <a:gd name="T82" fmla="*/ 62 w 539"/>
                  <a:gd name="T83" fmla="*/ 22 h 413"/>
                  <a:gd name="T84" fmla="*/ 56 w 539"/>
                  <a:gd name="T85" fmla="*/ 27 h 413"/>
                  <a:gd name="T86" fmla="*/ 56 w 539"/>
                  <a:gd name="T87" fmla="*/ 27 h 413"/>
                  <a:gd name="T88" fmla="*/ 46 w 539"/>
                  <a:gd name="T89" fmla="*/ 35 h 413"/>
                  <a:gd name="T90" fmla="*/ 26 w 539"/>
                  <a:gd name="T91" fmla="*/ 57 h 413"/>
                  <a:gd name="T92" fmla="*/ 24 w 539"/>
                  <a:gd name="T93" fmla="*/ 61 h 413"/>
                  <a:gd name="T94" fmla="*/ 24 w 539"/>
                  <a:gd name="T95" fmla="*/ 61 h 413"/>
                  <a:gd name="T96" fmla="*/ 18 w 539"/>
                  <a:gd name="T97" fmla="*/ 72 h 413"/>
                  <a:gd name="T98" fmla="*/ 18 w 539"/>
                  <a:gd name="T99" fmla="*/ 72 h 413"/>
                  <a:gd name="T100" fmla="*/ 11 w 539"/>
                  <a:gd name="T101" fmla="*/ 83 h 413"/>
                  <a:gd name="T102" fmla="*/ 7 w 539"/>
                  <a:gd name="T103" fmla="*/ 102 h 413"/>
                  <a:gd name="T104" fmla="*/ 0 w 539"/>
                  <a:gd name="T105" fmla="*/ 137 h 413"/>
                  <a:gd name="T106" fmla="*/ 0 w 539"/>
                  <a:gd name="T107" fmla="*/ 258 h 413"/>
                  <a:gd name="T108" fmla="*/ 5 w 539"/>
                  <a:gd name="T109" fmla="*/ 262 h 413"/>
                  <a:gd name="T110" fmla="*/ 11 w 539"/>
                  <a:gd name="T111" fmla="*/ 266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39" h="413">
                    <a:moveTo>
                      <a:pt x="11" y="266"/>
                    </a:moveTo>
                    <a:lnTo>
                      <a:pt x="11" y="266"/>
                    </a:lnTo>
                    <a:lnTo>
                      <a:pt x="54" y="295"/>
                    </a:lnTo>
                    <a:lnTo>
                      <a:pt x="54" y="295"/>
                    </a:lnTo>
                    <a:lnTo>
                      <a:pt x="58" y="297"/>
                    </a:lnTo>
                    <a:lnTo>
                      <a:pt x="58" y="297"/>
                    </a:lnTo>
                    <a:lnTo>
                      <a:pt x="66" y="301"/>
                    </a:lnTo>
                    <a:lnTo>
                      <a:pt x="66" y="301"/>
                    </a:lnTo>
                    <a:lnTo>
                      <a:pt x="85" y="313"/>
                    </a:lnTo>
                    <a:lnTo>
                      <a:pt x="85" y="313"/>
                    </a:lnTo>
                    <a:lnTo>
                      <a:pt x="101" y="321"/>
                    </a:lnTo>
                    <a:lnTo>
                      <a:pt x="101" y="321"/>
                    </a:lnTo>
                    <a:lnTo>
                      <a:pt x="129" y="335"/>
                    </a:lnTo>
                    <a:lnTo>
                      <a:pt x="157" y="348"/>
                    </a:lnTo>
                    <a:lnTo>
                      <a:pt x="185" y="359"/>
                    </a:lnTo>
                    <a:lnTo>
                      <a:pt x="212" y="368"/>
                    </a:lnTo>
                    <a:lnTo>
                      <a:pt x="267" y="384"/>
                    </a:lnTo>
                    <a:lnTo>
                      <a:pt x="318" y="397"/>
                    </a:lnTo>
                    <a:lnTo>
                      <a:pt x="318" y="397"/>
                    </a:lnTo>
                    <a:lnTo>
                      <a:pt x="356" y="403"/>
                    </a:lnTo>
                    <a:lnTo>
                      <a:pt x="396" y="408"/>
                    </a:lnTo>
                    <a:lnTo>
                      <a:pt x="436" y="411"/>
                    </a:lnTo>
                    <a:lnTo>
                      <a:pt x="477" y="413"/>
                    </a:lnTo>
                    <a:lnTo>
                      <a:pt x="477" y="413"/>
                    </a:lnTo>
                    <a:lnTo>
                      <a:pt x="509" y="413"/>
                    </a:lnTo>
                    <a:lnTo>
                      <a:pt x="539" y="410"/>
                    </a:lnTo>
                    <a:lnTo>
                      <a:pt x="539" y="410"/>
                    </a:lnTo>
                    <a:lnTo>
                      <a:pt x="539" y="273"/>
                    </a:lnTo>
                    <a:lnTo>
                      <a:pt x="539" y="185"/>
                    </a:lnTo>
                    <a:lnTo>
                      <a:pt x="539" y="134"/>
                    </a:lnTo>
                    <a:lnTo>
                      <a:pt x="539" y="134"/>
                    </a:lnTo>
                    <a:lnTo>
                      <a:pt x="539" y="134"/>
                    </a:lnTo>
                    <a:lnTo>
                      <a:pt x="539" y="134"/>
                    </a:lnTo>
                    <a:lnTo>
                      <a:pt x="539" y="120"/>
                    </a:lnTo>
                    <a:lnTo>
                      <a:pt x="536" y="105"/>
                    </a:lnTo>
                    <a:lnTo>
                      <a:pt x="533" y="93"/>
                    </a:lnTo>
                    <a:lnTo>
                      <a:pt x="526" y="78"/>
                    </a:lnTo>
                    <a:lnTo>
                      <a:pt x="526" y="78"/>
                    </a:lnTo>
                    <a:lnTo>
                      <a:pt x="515" y="61"/>
                    </a:lnTo>
                    <a:lnTo>
                      <a:pt x="499" y="40"/>
                    </a:lnTo>
                    <a:lnTo>
                      <a:pt x="499" y="40"/>
                    </a:lnTo>
                    <a:lnTo>
                      <a:pt x="499" y="40"/>
                    </a:lnTo>
                    <a:lnTo>
                      <a:pt x="499" y="40"/>
                    </a:lnTo>
                    <a:lnTo>
                      <a:pt x="491" y="32"/>
                    </a:lnTo>
                    <a:lnTo>
                      <a:pt x="482" y="24"/>
                    </a:lnTo>
                    <a:lnTo>
                      <a:pt x="482" y="24"/>
                    </a:lnTo>
                    <a:lnTo>
                      <a:pt x="463" y="14"/>
                    </a:lnTo>
                    <a:lnTo>
                      <a:pt x="442" y="6"/>
                    </a:lnTo>
                    <a:lnTo>
                      <a:pt x="428" y="2"/>
                    </a:lnTo>
                    <a:lnTo>
                      <a:pt x="418" y="0"/>
                    </a:lnTo>
                    <a:lnTo>
                      <a:pt x="418" y="0"/>
                    </a:lnTo>
                    <a:lnTo>
                      <a:pt x="416" y="0"/>
                    </a:lnTo>
                    <a:lnTo>
                      <a:pt x="416" y="0"/>
                    </a:lnTo>
                    <a:lnTo>
                      <a:pt x="125" y="0"/>
                    </a:lnTo>
                    <a:lnTo>
                      <a:pt x="125" y="0"/>
                    </a:lnTo>
                    <a:lnTo>
                      <a:pt x="125" y="0"/>
                    </a:lnTo>
                    <a:lnTo>
                      <a:pt x="125" y="0"/>
                    </a:lnTo>
                    <a:lnTo>
                      <a:pt x="117" y="2"/>
                    </a:lnTo>
                    <a:lnTo>
                      <a:pt x="117" y="2"/>
                    </a:lnTo>
                    <a:lnTo>
                      <a:pt x="113" y="2"/>
                    </a:lnTo>
                    <a:lnTo>
                      <a:pt x="113" y="2"/>
                    </a:lnTo>
                    <a:lnTo>
                      <a:pt x="107" y="3"/>
                    </a:lnTo>
                    <a:lnTo>
                      <a:pt x="107" y="3"/>
                    </a:lnTo>
                    <a:lnTo>
                      <a:pt x="105" y="3"/>
                    </a:lnTo>
                    <a:lnTo>
                      <a:pt x="105" y="3"/>
                    </a:lnTo>
                    <a:lnTo>
                      <a:pt x="98" y="5"/>
                    </a:lnTo>
                    <a:lnTo>
                      <a:pt x="98" y="5"/>
                    </a:lnTo>
                    <a:lnTo>
                      <a:pt x="96" y="6"/>
                    </a:lnTo>
                    <a:lnTo>
                      <a:pt x="96" y="6"/>
                    </a:lnTo>
                    <a:lnTo>
                      <a:pt x="90" y="8"/>
                    </a:lnTo>
                    <a:lnTo>
                      <a:pt x="90" y="8"/>
                    </a:lnTo>
                    <a:lnTo>
                      <a:pt x="86" y="10"/>
                    </a:lnTo>
                    <a:lnTo>
                      <a:pt x="86" y="10"/>
                    </a:lnTo>
                    <a:lnTo>
                      <a:pt x="80" y="13"/>
                    </a:lnTo>
                    <a:lnTo>
                      <a:pt x="80" y="13"/>
                    </a:lnTo>
                    <a:lnTo>
                      <a:pt x="80" y="13"/>
                    </a:lnTo>
                    <a:lnTo>
                      <a:pt x="80" y="13"/>
                    </a:lnTo>
                    <a:lnTo>
                      <a:pt x="72" y="16"/>
                    </a:lnTo>
                    <a:lnTo>
                      <a:pt x="72" y="16"/>
                    </a:lnTo>
                    <a:lnTo>
                      <a:pt x="70" y="18"/>
                    </a:lnTo>
                    <a:lnTo>
                      <a:pt x="70" y="18"/>
                    </a:lnTo>
                    <a:lnTo>
                      <a:pt x="64" y="21"/>
                    </a:lnTo>
                    <a:lnTo>
                      <a:pt x="64" y="21"/>
                    </a:lnTo>
                    <a:lnTo>
                      <a:pt x="62" y="22"/>
                    </a:lnTo>
                    <a:lnTo>
                      <a:pt x="62" y="22"/>
                    </a:lnTo>
                    <a:lnTo>
                      <a:pt x="56" y="27"/>
                    </a:lnTo>
                    <a:lnTo>
                      <a:pt x="56" y="27"/>
                    </a:lnTo>
                    <a:lnTo>
                      <a:pt x="56" y="27"/>
                    </a:lnTo>
                    <a:lnTo>
                      <a:pt x="56" y="27"/>
                    </a:lnTo>
                    <a:lnTo>
                      <a:pt x="46" y="35"/>
                    </a:lnTo>
                    <a:lnTo>
                      <a:pt x="37" y="45"/>
                    </a:lnTo>
                    <a:lnTo>
                      <a:pt x="26" y="57"/>
                    </a:lnTo>
                    <a:lnTo>
                      <a:pt x="26" y="57"/>
                    </a:lnTo>
                    <a:lnTo>
                      <a:pt x="24" y="61"/>
                    </a:lnTo>
                    <a:lnTo>
                      <a:pt x="24" y="61"/>
                    </a:lnTo>
                    <a:lnTo>
                      <a:pt x="24" y="61"/>
                    </a:lnTo>
                    <a:lnTo>
                      <a:pt x="24" y="61"/>
                    </a:lnTo>
                    <a:lnTo>
                      <a:pt x="18" y="72"/>
                    </a:lnTo>
                    <a:lnTo>
                      <a:pt x="18" y="72"/>
                    </a:lnTo>
                    <a:lnTo>
                      <a:pt x="18" y="72"/>
                    </a:lnTo>
                    <a:lnTo>
                      <a:pt x="18" y="72"/>
                    </a:lnTo>
                    <a:lnTo>
                      <a:pt x="11" y="83"/>
                    </a:lnTo>
                    <a:lnTo>
                      <a:pt x="11" y="83"/>
                    </a:lnTo>
                    <a:lnTo>
                      <a:pt x="7" y="102"/>
                    </a:lnTo>
                    <a:lnTo>
                      <a:pt x="3" y="120"/>
                    </a:lnTo>
                    <a:lnTo>
                      <a:pt x="0" y="137"/>
                    </a:lnTo>
                    <a:lnTo>
                      <a:pt x="0" y="258"/>
                    </a:lnTo>
                    <a:lnTo>
                      <a:pt x="0" y="258"/>
                    </a:lnTo>
                    <a:lnTo>
                      <a:pt x="5" y="262"/>
                    </a:lnTo>
                    <a:lnTo>
                      <a:pt x="5" y="262"/>
                    </a:lnTo>
                    <a:lnTo>
                      <a:pt x="11" y="266"/>
                    </a:lnTo>
                    <a:lnTo>
                      <a:pt x="11"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60" name="Freeform 23">
                <a:extLst>
                  <a:ext uri="{FF2B5EF4-FFF2-40B4-BE49-F238E27FC236}">
                    <a16:creationId xmlns:a16="http://schemas.microsoft.com/office/drawing/2014/main" id="{48374E61-7CE6-4297-8003-D42A0496929E}"/>
                  </a:ext>
                </a:extLst>
              </p:cNvPr>
              <p:cNvSpPr>
                <a:spLocks/>
              </p:cNvSpPr>
              <p:nvPr/>
            </p:nvSpPr>
            <p:spPr bwMode="auto">
              <a:xfrm>
                <a:off x="2882" y="1118"/>
                <a:ext cx="250" cy="252"/>
              </a:xfrm>
              <a:custGeom>
                <a:avLst/>
                <a:gdLst>
                  <a:gd name="T0" fmla="*/ 66 w 501"/>
                  <a:gd name="T1" fmla="*/ 395 h 505"/>
                  <a:gd name="T2" fmla="*/ 66 w 501"/>
                  <a:gd name="T3" fmla="*/ 395 h 505"/>
                  <a:gd name="T4" fmla="*/ 75 w 501"/>
                  <a:gd name="T5" fmla="*/ 403 h 505"/>
                  <a:gd name="T6" fmla="*/ 83 w 501"/>
                  <a:gd name="T7" fmla="*/ 411 h 505"/>
                  <a:gd name="T8" fmla="*/ 83 w 501"/>
                  <a:gd name="T9" fmla="*/ 411 h 505"/>
                  <a:gd name="T10" fmla="*/ 83 w 501"/>
                  <a:gd name="T11" fmla="*/ 411 h 505"/>
                  <a:gd name="T12" fmla="*/ 83 w 501"/>
                  <a:gd name="T13" fmla="*/ 411 h 505"/>
                  <a:gd name="T14" fmla="*/ 83 w 501"/>
                  <a:gd name="T15" fmla="*/ 411 h 505"/>
                  <a:gd name="T16" fmla="*/ 83 w 501"/>
                  <a:gd name="T17" fmla="*/ 411 h 505"/>
                  <a:gd name="T18" fmla="*/ 91 w 501"/>
                  <a:gd name="T19" fmla="*/ 419 h 505"/>
                  <a:gd name="T20" fmla="*/ 99 w 501"/>
                  <a:gd name="T21" fmla="*/ 428 h 505"/>
                  <a:gd name="T22" fmla="*/ 106 w 501"/>
                  <a:gd name="T23" fmla="*/ 440 h 505"/>
                  <a:gd name="T24" fmla="*/ 110 w 501"/>
                  <a:gd name="T25" fmla="*/ 449 h 505"/>
                  <a:gd name="T26" fmla="*/ 110 w 501"/>
                  <a:gd name="T27" fmla="*/ 449 h 505"/>
                  <a:gd name="T28" fmla="*/ 118 w 501"/>
                  <a:gd name="T29" fmla="*/ 465 h 505"/>
                  <a:gd name="T30" fmla="*/ 122 w 501"/>
                  <a:gd name="T31" fmla="*/ 479 h 505"/>
                  <a:gd name="T32" fmla="*/ 123 w 501"/>
                  <a:gd name="T33" fmla="*/ 492 h 505"/>
                  <a:gd name="T34" fmla="*/ 123 w 501"/>
                  <a:gd name="T35" fmla="*/ 505 h 505"/>
                  <a:gd name="T36" fmla="*/ 123 w 501"/>
                  <a:gd name="T37" fmla="*/ 505 h 505"/>
                  <a:gd name="T38" fmla="*/ 123 w 501"/>
                  <a:gd name="T39" fmla="*/ 505 h 505"/>
                  <a:gd name="T40" fmla="*/ 315 w 501"/>
                  <a:gd name="T41" fmla="*/ 314 h 505"/>
                  <a:gd name="T42" fmla="*/ 315 w 501"/>
                  <a:gd name="T43" fmla="*/ 314 h 505"/>
                  <a:gd name="T44" fmla="*/ 326 w 501"/>
                  <a:gd name="T45" fmla="*/ 302 h 505"/>
                  <a:gd name="T46" fmla="*/ 334 w 501"/>
                  <a:gd name="T47" fmla="*/ 288 h 505"/>
                  <a:gd name="T48" fmla="*/ 338 w 501"/>
                  <a:gd name="T49" fmla="*/ 274 h 505"/>
                  <a:gd name="T50" fmla="*/ 342 w 501"/>
                  <a:gd name="T51" fmla="*/ 259 h 505"/>
                  <a:gd name="T52" fmla="*/ 342 w 501"/>
                  <a:gd name="T53" fmla="*/ 243 h 505"/>
                  <a:gd name="T54" fmla="*/ 340 w 501"/>
                  <a:gd name="T55" fmla="*/ 229 h 505"/>
                  <a:gd name="T56" fmla="*/ 335 w 501"/>
                  <a:gd name="T57" fmla="*/ 215 h 505"/>
                  <a:gd name="T58" fmla="*/ 327 w 501"/>
                  <a:gd name="T59" fmla="*/ 200 h 505"/>
                  <a:gd name="T60" fmla="*/ 495 w 501"/>
                  <a:gd name="T61" fmla="*/ 33 h 505"/>
                  <a:gd name="T62" fmla="*/ 495 w 501"/>
                  <a:gd name="T63" fmla="*/ 33 h 505"/>
                  <a:gd name="T64" fmla="*/ 499 w 501"/>
                  <a:gd name="T65" fmla="*/ 27 h 505"/>
                  <a:gd name="T66" fmla="*/ 501 w 501"/>
                  <a:gd name="T67" fmla="*/ 19 h 505"/>
                  <a:gd name="T68" fmla="*/ 499 w 501"/>
                  <a:gd name="T69" fmla="*/ 12 h 505"/>
                  <a:gd name="T70" fmla="*/ 495 w 501"/>
                  <a:gd name="T71" fmla="*/ 4 h 505"/>
                  <a:gd name="T72" fmla="*/ 495 w 501"/>
                  <a:gd name="T73" fmla="*/ 4 h 505"/>
                  <a:gd name="T74" fmla="*/ 488 w 501"/>
                  <a:gd name="T75" fmla="*/ 1 h 505"/>
                  <a:gd name="T76" fmla="*/ 480 w 501"/>
                  <a:gd name="T77" fmla="*/ 0 h 505"/>
                  <a:gd name="T78" fmla="*/ 472 w 501"/>
                  <a:gd name="T79" fmla="*/ 1 h 505"/>
                  <a:gd name="T80" fmla="*/ 466 w 501"/>
                  <a:gd name="T81" fmla="*/ 4 h 505"/>
                  <a:gd name="T82" fmla="*/ 299 w 501"/>
                  <a:gd name="T83" fmla="*/ 172 h 505"/>
                  <a:gd name="T84" fmla="*/ 299 w 501"/>
                  <a:gd name="T85" fmla="*/ 172 h 505"/>
                  <a:gd name="T86" fmla="*/ 286 w 501"/>
                  <a:gd name="T87" fmla="*/ 165 h 505"/>
                  <a:gd name="T88" fmla="*/ 271 w 501"/>
                  <a:gd name="T89" fmla="*/ 161 h 505"/>
                  <a:gd name="T90" fmla="*/ 256 w 501"/>
                  <a:gd name="T91" fmla="*/ 159 h 505"/>
                  <a:gd name="T92" fmla="*/ 241 w 501"/>
                  <a:gd name="T93" fmla="*/ 159 h 505"/>
                  <a:gd name="T94" fmla="*/ 227 w 501"/>
                  <a:gd name="T95" fmla="*/ 162 h 505"/>
                  <a:gd name="T96" fmla="*/ 212 w 501"/>
                  <a:gd name="T97" fmla="*/ 167 h 505"/>
                  <a:gd name="T98" fmla="*/ 198 w 501"/>
                  <a:gd name="T99" fmla="*/ 175 h 505"/>
                  <a:gd name="T100" fmla="*/ 185 w 501"/>
                  <a:gd name="T101" fmla="*/ 184 h 505"/>
                  <a:gd name="T102" fmla="*/ 0 w 501"/>
                  <a:gd name="T103" fmla="*/ 371 h 505"/>
                  <a:gd name="T104" fmla="*/ 0 w 501"/>
                  <a:gd name="T105" fmla="*/ 371 h 505"/>
                  <a:gd name="T106" fmla="*/ 2 w 501"/>
                  <a:gd name="T107" fmla="*/ 371 h 505"/>
                  <a:gd name="T108" fmla="*/ 2 w 501"/>
                  <a:gd name="T109" fmla="*/ 371 h 505"/>
                  <a:gd name="T110" fmla="*/ 20 w 501"/>
                  <a:gd name="T111" fmla="*/ 374 h 505"/>
                  <a:gd name="T112" fmla="*/ 35 w 501"/>
                  <a:gd name="T113" fmla="*/ 379 h 505"/>
                  <a:gd name="T114" fmla="*/ 51 w 501"/>
                  <a:gd name="T115" fmla="*/ 387 h 505"/>
                  <a:gd name="T116" fmla="*/ 66 w 501"/>
                  <a:gd name="T117" fmla="*/ 395 h 505"/>
                  <a:gd name="T118" fmla="*/ 66 w 501"/>
                  <a:gd name="T119" fmla="*/ 39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1" h="505">
                    <a:moveTo>
                      <a:pt x="66" y="395"/>
                    </a:moveTo>
                    <a:lnTo>
                      <a:pt x="66" y="395"/>
                    </a:lnTo>
                    <a:lnTo>
                      <a:pt x="75" y="403"/>
                    </a:lnTo>
                    <a:lnTo>
                      <a:pt x="83" y="411"/>
                    </a:lnTo>
                    <a:lnTo>
                      <a:pt x="83" y="411"/>
                    </a:lnTo>
                    <a:lnTo>
                      <a:pt x="83" y="411"/>
                    </a:lnTo>
                    <a:lnTo>
                      <a:pt x="83" y="411"/>
                    </a:lnTo>
                    <a:lnTo>
                      <a:pt x="83" y="411"/>
                    </a:lnTo>
                    <a:lnTo>
                      <a:pt x="83" y="411"/>
                    </a:lnTo>
                    <a:lnTo>
                      <a:pt x="91" y="419"/>
                    </a:lnTo>
                    <a:lnTo>
                      <a:pt x="99" y="428"/>
                    </a:lnTo>
                    <a:lnTo>
                      <a:pt x="106" y="440"/>
                    </a:lnTo>
                    <a:lnTo>
                      <a:pt x="110" y="449"/>
                    </a:lnTo>
                    <a:lnTo>
                      <a:pt x="110" y="449"/>
                    </a:lnTo>
                    <a:lnTo>
                      <a:pt x="118" y="465"/>
                    </a:lnTo>
                    <a:lnTo>
                      <a:pt x="122" y="479"/>
                    </a:lnTo>
                    <a:lnTo>
                      <a:pt x="123" y="492"/>
                    </a:lnTo>
                    <a:lnTo>
                      <a:pt x="123" y="505"/>
                    </a:lnTo>
                    <a:lnTo>
                      <a:pt x="123" y="505"/>
                    </a:lnTo>
                    <a:lnTo>
                      <a:pt x="123" y="505"/>
                    </a:lnTo>
                    <a:lnTo>
                      <a:pt x="315" y="314"/>
                    </a:lnTo>
                    <a:lnTo>
                      <a:pt x="315" y="314"/>
                    </a:lnTo>
                    <a:lnTo>
                      <a:pt x="326" y="302"/>
                    </a:lnTo>
                    <a:lnTo>
                      <a:pt x="334" y="288"/>
                    </a:lnTo>
                    <a:lnTo>
                      <a:pt x="338" y="274"/>
                    </a:lnTo>
                    <a:lnTo>
                      <a:pt x="342" y="259"/>
                    </a:lnTo>
                    <a:lnTo>
                      <a:pt x="342" y="243"/>
                    </a:lnTo>
                    <a:lnTo>
                      <a:pt x="340" y="229"/>
                    </a:lnTo>
                    <a:lnTo>
                      <a:pt x="335" y="215"/>
                    </a:lnTo>
                    <a:lnTo>
                      <a:pt x="327" y="200"/>
                    </a:lnTo>
                    <a:lnTo>
                      <a:pt x="495" y="33"/>
                    </a:lnTo>
                    <a:lnTo>
                      <a:pt x="495" y="33"/>
                    </a:lnTo>
                    <a:lnTo>
                      <a:pt x="499" y="27"/>
                    </a:lnTo>
                    <a:lnTo>
                      <a:pt x="501" y="19"/>
                    </a:lnTo>
                    <a:lnTo>
                      <a:pt x="499" y="12"/>
                    </a:lnTo>
                    <a:lnTo>
                      <a:pt x="495" y="4"/>
                    </a:lnTo>
                    <a:lnTo>
                      <a:pt x="495" y="4"/>
                    </a:lnTo>
                    <a:lnTo>
                      <a:pt x="488" y="1"/>
                    </a:lnTo>
                    <a:lnTo>
                      <a:pt x="480" y="0"/>
                    </a:lnTo>
                    <a:lnTo>
                      <a:pt x="472" y="1"/>
                    </a:lnTo>
                    <a:lnTo>
                      <a:pt x="466" y="4"/>
                    </a:lnTo>
                    <a:lnTo>
                      <a:pt x="299" y="172"/>
                    </a:lnTo>
                    <a:lnTo>
                      <a:pt x="299" y="172"/>
                    </a:lnTo>
                    <a:lnTo>
                      <a:pt x="286" y="165"/>
                    </a:lnTo>
                    <a:lnTo>
                      <a:pt x="271" y="161"/>
                    </a:lnTo>
                    <a:lnTo>
                      <a:pt x="256" y="159"/>
                    </a:lnTo>
                    <a:lnTo>
                      <a:pt x="241" y="159"/>
                    </a:lnTo>
                    <a:lnTo>
                      <a:pt x="227" y="162"/>
                    </a:lnTo>
                    <a:lnTo>
                      <a:pt x="212" y="167"/>
                    </a:lnTo>
                    <a:lnTo>
                      <a:pt x="198" y="175"/>
                    </a:lnTo>
                    <a:lnTo>
                      <a:pt x="185" y="184"/>
                    </a:lnTo>
                    <a:lnTo>
                      <a:pt x="0" y="371"/>
                    </a:lnTo>
                    <a:lnTo>
                      <a:pt x="0" y="371"/>
                    </a:lnTo>
                    <a:lnTo>
                      <a:pt x="2" y="371"/>
                    </a:lnTo>
                    <a:lnTo>
                      <a:pt x="2" y="371"/>
                    </a:lnTo>
                    <a:lnTo>
                      <a:pt x="20" y="374"/>
                    </a:lnTo>
                    <a:lnTo>
                      <a:pt x="35" y="379"/>
                    </a:lnTo>
                    <a:lnTo>
                      <a:pt x="51" y="387"/>
                    </a:lnTo>
                    <a:lnTo>
                      <a:pt x="66" y="395"/>
                    </a:lnTo>
                    <a:lnTo>
                      <a:pt x="66" y="3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61" name="Freeform 26">
                <a:extLst>
                  <a:ext uri="{FF2B5EF4-FFF2-40B4-BE49-F238E27FC236}">
                    <a16:creationId xmlns:a16="http://schemas.microsoft.com/office/drawing/2014/main" id="{88920F11-4917-441E-AD25-EDC7C5C22E76}"/>
                  </a:ext>
                </a:extLst>
              </p:cNvPr>
              <p:cNvSpPr>
                <a:spLocks/>
              </p:cNvSpPr>
              <p:nvPr/>
            </p:nvSpPr>
            <p:spPr bwMode="auto">
              <a:xfrm>
                <a:off x="2726" y="1089"/>
                <a:ext cx="165" cy="164"/>
              </a:xfrm>
              <a:custGeom>
                <a:avLst/>
                <a:gdLst>
                  <a:gd name="T0" fmla="*/ 0 w 331"/>
                  <a:gd name="T1" fmla="*/ 164 h 329"/>
                  <a:gd name="T2" fmla="*/ 4 w 331"/>
                  <a:gd name="T3" fmla="*/ 131 h 329"/>
                  <a:gd name="T4" fmla="*/ 13 w 331"/>
                  <a:gd name="T5" fmla="*/ 101 h 329"/>
                  <a:gd name="T6" fmla="*/ 29 w 331"/>
                  <a:gd name="T7" fmla="*/ 72 h 329"/>
                  <a:gd name="T8" fmla="*/ 50 w 331"/>
                  <a:gd name="T9" fmla="*/ 48 h 329"/>
                  <a:gd name="T10" fmla="*/ 74 w 331"/>
                  <a:gd name="T11" fmla="*/ 27 h 329"/>
                  <a:gd name="T12" fmla="*/ 101 w 331"/>
                  <a:gd name="T13" fmla="*/ 13 h 329"/>
                  <a:gd name="T14" fmla="*/ 133 w 331"/>
                  <a:gd name="T15" fmla="*/ 3 h 329"/>
                  <a:gd name="T16" fmla="*/ 165 w 331"/>
                  <a:gd name="T17" fmla="*/ 0 h 329"/>
                  <a:gd name="T18" fmla="*/ 182 w 331"/>
                  <a:gd name="T19" fmla="*/ 0 h 329"/>
                  <a:gd name="T20" fmla="*/ 214 w 331"/>
                  <a:gd name="T21" fmla="*/ 6 h 329"/>
                  <a:gd name="T22" fmla="*/ 244 w 331"/>
                  <a:gd name="T23" fmla="*/ 19 h 329"/>
                  <a:gd name="T24" fmla="*/ 270 w 331"/>
                  <a:gd name="T25" fmla="*/ 37 h 329"/>
                  <a:gd name="T26" fmla="*/ 292 w 331"/>
                  <a:gd name="T27" fmla="*/ 59 h 329"/>
                  <a:gd name="T28" fmla="*/ 310 w 331"/>
                  <a:gd name="T29" fmla="*/ 86 h 329"/>
                  <a:gd name="T30" fmla="*/ 323 w 331"/>
                  <a:gd name="T31" fmla="*/ 115 h 329"/>
                  <a:gd name="T32" fmla="*/ 329 w 331"/>
                  <a:gd name="T33" fmla="*/ 147 h 329"/>
                  <a:gd name="T34" fmla="*/ 331 w 331"/>
                  <a:gd name="T35" fmla="*/ 164 h 329"/>
                  <a:gd name="T36" fmla="*/ 326 w 331"/>
                  <a:gd name="T37" fmla="*/ 198 h 329"/>
                  <a:gd name="T38" fmla="*/ 316 w 331"/>
                  <a:gd name="T39" fmla="*/ 228 h 329"/>
                  <a:gd name="T40" fmla="*/ 302 w 331"/>
                  <a:gd name="T41" fmla="*/ 257 h 329"/>
                  <a:gd name="T42" fmla="*/ 281 w 331"/>
                  <a:gd name="T43" fmla="*/ 281 h 329"/>
                  <a:gd name="T44" fmla="*/ 257 w 331"/>
                  <a:gd name="T45" fmla="*/ 301 h 329"/>
                  <a:gd name="T46" fmla="*/ 230 w 331"/>
                  <a:gd name="T47" fmla="*/ 316 h 329"/>
                  <a:gd name="T48" fmla="*/ 198 w 331"/>
                  <a:gd name="T49" fmla="*/ 325 h 329"/>
                  <a:gd name="T50" fmla="*/ 165 w 331"/>
                  <a:gd name="T51" fmla="*/ 329 h 329"/>
                  <a:gd name="T52" fmla="*/ 149 w 331"/>
                  <a:gd name="T53" fmla="*/ 329 h 329"/>
                  <a:gd name="T54" fmla="*/ 117 w 331"/>
                  <a:gd name="T55" fmla="*/ 321 h 329"/>
                  <a:gd name="T56" fmla="*/ 87 w 331"/>
                  <a:gd name="T57" fmla="*/ 309 h 329"/>
                  <a:gd name="T58" fmla="*/ 61 w 331"/>
                  <a:gd name="T59" fmla="*/ 292 h 329"/>
                  <a:gd name="T60" fmla="*/ 39 w 331"/>
                  <a:gd name="T61" fmla="*/ 270 h 329"/>
                  <a:gd name="T62" fmla="*/ 21 w 331"/>
                  <a:gd name="T63" fmla="*/ 242 h 329"/>
                  <a:gd name="T64" fmla="*/ 8 w 331"/>
                  <a:gd name="T65" fmla="*/ 214 h 329"/>
                  <a:gd name="T66" fmla="*/ 2 w 331"/>
                  <a:gd name="T67" fmla="*/ 182 h 329"/>
                  <a:gd name="T68" fmla="*/ 0 w 331"/>
                  <a:gd name="T69" fmla="*/ 164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1" h="329">
                    <a:moveTo>
                      <a:pt x="0" y="164"/>
                    </a:moveTo>
                    <a:lnTo>
                      <a:pt x="0" y="164"/>
                    </a:lnTo>
                    <a:lnTo>
                      <a:pt x="2" y="147"/>
                    </a:lnTo>
                    <a:lnTo>
                      <a:pt x="4" y="131"/>
                    </a:lnTo>
                    <a:lnTo>
                      <a:pt x="8" y="115"/>
                    </a:lnTo>
                    <a:lnTo>
                      <a:pt x="13" y="101"/>
                    </a:lnTo>
                    <a:lnTo>
                      <a:pt x="21" y="86"/>
                    </a:lnTo>
                    <a:lnTo>
                      <a:pt x="29" y="72"/>
                    </a:lnTo>
                    <a:lnTo>
                      <a:pt x="39" y="59"/>
                    </a:lnTo>
                    <a:lnTo>
                      <a:pt x="50" y="48"/>
                    </a:lnTo>
                    <a:lnTo>
                      <a:pt x="61" y="37"/>
                    </a:lnTo>
                    <a:lnTo>
                      <a:pt x="74" y="27"/>
                    </a:lnTo>
                    <a:lnTo>
                      <a:pt x="87" y="19"/>
                    </a:lnTo>
                    <a:lnTo>
                      <a:pt x="101" y="13"/>
                    </a:lnTo>
                    <a:lnTo>
                      <a:pt x="117" y="6"/>
                    </a:lnTo>
                    <a:lnTo>
                      <a:pt x="133" y="3"/>
                    </a:lnTo>
                    <a:lnTo>
                      <a:pt x="149" y="0"/>
                    </a:lnTo>
                    <a:lnTo>
                      <a:pt x="165" y="0"/>
                    </a:lnTo>
                    <a:lnTo>
                      <a:pt x="165" y="0"/>
                    </a:lnTo>
                    <a:lnTo>
                      <a:pt x="182" y="0"/>
                    </a:lnTo>
                    <a:lnTo>
                      <a:pt x="198" y="3"/>
                    </a:lnTo>
                    <a:lnTo>
                      <a:pt x="214" y="6"/>
                    </a:lnTo>
                    <a:lnTo>
                      <a:pt x="230" y="13"/>
                    </a:lnTo>
                    <a:lnTo>
                      <a:pt x="244" y="19"/>
                    </a:lnTo>
                    <a:lnTo>
                      <a:pt x="257" y="27"/>
                    </a:lnTo>
                    <a:lnTo>
                      <a:pt x="270" y="37"/>
                    </a:lnTo>
                    <a:lnTo>
                      <a:pt x="281" y="48"/>
                    </a:lnTo>
                    <a:lnTo>
                      <a:pt x="292" y="59"/>
                    </a:lnTo>
                    <a:lnTo>
                      <a:pt x="302" y="72"/>
                    </a:lnTo>
                    <a:lnTo>
                      <a:pt x="310" y="86"/>
                    </a:lnTo>
                    <a:lnTo>
                      <a:pt x="316" y="101"/>
                    </a:lnTo>
                    <a:lnTo>
                      <a:pt x="323" y="115"/>
                    </a:lnTo>
                    <a:lnTo>
                      <a:pt x="326" y="131"/>
                    </a:lnTo>
                    <a:lnTo>
                      <a:pt x="329" y="147"/>
                    </a:lnTo>
                    <a:lnTo>
                      <a:pt x="331" y="164"/>
                    </a:lnTo>
                    <a:lnTo>
                      <a:pt x="331" y="164"/>
                    </a:lnTo>
                    <a:lnTo>
                      <a:pt x="329" y="182"/>
                    </a:lnTo>
                    <a:lnTo>
                      <a:pt x="326" y="198"/>
                    </a:lnTo>
                    <a:lnTo>
                      <a:pt x="323" y="214"/>
                    </a:lnTo>
                    <a:lnTo>
                      <a:pt x="316" y="228"/>
                    </a:lnTo>
                    <a:lnTo>
                      <a:pt x="310" y="242"/>
                    </a:lnTo>
                    <a:lnTo>
                      <a:pt x="302" y="257"/>
                    </a:lnTo>
                    <a:lnTo>
                      <a:pt x="292" y="270"/>
                    </a:lnTo>
                    <a:lnTo>
                      <a:pt x="281" y="281"/>
                    </a:lnTo>
                    <a:lnTo>
                      <a:pt x="270" y="292"/>
                    </a:lnTo>
                    <a:lnTo>
                      <a:pt x="257" y="301"/>
                    </a:lnTo>
                    <a:lnTo>
                      <a:pt x="244" y="309"/>
                    </a:lnTo>
                    <a:lnTo>
                      <a:pt x="230" y="316"/>
                    </a:lnTo>
                    <a:lnTo>
                      <a:pt x="214" y="321"/>
                    </a:lnTo>
                    <a:lnTo>
                      <a:pt x="198" y="325"/>
                    </a:lnTo>
                    <a:lnTo>
                      <a:pt x="182" y="329"/>
                    </a:lnTo>
                    <a:lnTo>
                      <a:pt x="165" y="329"/>
                    </a:lnTo>
                    <a:lnTo>
                      <a:pt x="165" y="329"/>
                    </a:lnTo>
                    <a:lnTo>
                      <a:pt x="149" y="329"/>
                    </a:lnTo>
                    <a:lnTo>
                      <a:pt x="133" y="325"/>
                    </a:lnTo>
                    <a:lnTo>
                      <a:pt x="117" y="321"/>
                    </a:lnTo>
                    <a:lnTo>
                      <a:pt x="101" y="316"/>
                    </a:lnTo>
                    <a:lnTo>
                      <a:pt x="87" y="309"/>
                    </a:lnTo>
                    <a:lnTo>
                      <a:pt x="74" y="301"/>
                    </a:lnTo>
                    <a:lnTo>
                      <a:pt x="61" y="292"/>
                    </a:lnTo>
                    <a:lnTo>
                      <a:pt x="50" y="281"/>
                    </a:lnTo>
                    <a:lnTo>
                      <a:pt x="39" y="270"/>
                    </a:lnTo>
                    <a:lnTo>
                      <a:pt x="29" y="257"/>
                    </a:lnTo>
                    <a:lnTo>
                      <a:pt x="21" y="242"/>
                    </a:lnTo>
                    <a:lnTo>
                      <a:pt x="13" y="228"/>
                    </a:lnTo>
                    <a:lnTo>
                      <a:pt x="8" y="214"/>
                    </a:lnTo>
                    <a:lnTo>
                      <a:pt x="4" y="198"/>
                    </a:lnTo>
                    <a:lnTo>
                      <a:pt x="2" y="182"/>
                    </a:lnTo>
                    <a:lnTo>
                      <a:pt x="0" y="164"/>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sp>
            <p:nvSpPr>
              <p:cNvPr id="62" name="Freeform 27">
                <a:extLst>
                  <a:ext uri="{FF2B5EF4-FFF2-40B4-BE49-F238E27FC236}">
                    <a16:creationId xmlns:a16="http://schemas.microsoft.com/office/drawing/2014/main" id="{AD104215-2E6A-4E0C-B510-9E77DB820F18}"/>
                  </a:ext>
                </a:extLst>
              </p:cNvPr>
              <p:cNvSpPr>
                <a:spLocks/>
              </p:cNvSpPr>
              <p:nvPr/>
            </p:nvSpPr>
            <p:spPr bwMode="auto">
              <a:xfrm>
                <a:off x="2825" y="1304"/>
                <a:ext cx="119" cy="121"/>
              </a:xfrm>
              <a:custGeom>
                <a:avLst/>
                <a:gdLst>
                  <a:gd name="T0" fmla="*/ 113 w 238"/>
                  <a:gd name="T1" fmla="*/ 0 h 242"/>
                  <a:gd name="T2" fmla="*/ 23 w 238"/>
                  <a:gd name="T3" fmla="*/ 89 h 242"/>
                  <a:gd name="T4" fmla="*/ 23 w 238"/>
                  <a:gd name="T5" fmla="*/ 89 h 242"/>
                  <a:gd name="T6" fmla="*/ 19 w 238"/>
                  <a:gd name="T7" fmla="*/ 94 h 242"/>
                  <a:gd name="T8" fmla="*/ 11 w 238"/>
                  <a:gd name="T9" fmla="*/ 107 h 242"/>
                  <a:gd name="T10" fmla="*/ 7 w 238"/>
                  <a:gd name="T11" fmla="*/ 115 h 242"/>
                  <a:gd name="T12" fmla="*/ 3 w 238"/>
                  <a:gd name="T13" fmla="*/ 126 h 242"/>
                  <a:gd name="T14" fmla="*/ 0 w 238"/>
                  <a:gd name="T15" fmla="*/ 137 h 242"/>
                  <a:gd name="T16" fmla="*/ 0 w 238"/>
                  <a:gd name="T17" fmla="*/ 150 h 242"/>
                  <a:gd name="T18" fmla="*/ 0 w 238"/>
                  <a:gd name="T19" fmla="*/ 150 h 242"/>
                  <a:gd name="T20" fmla="*/ 0 w 238"/>
                  <a:gd name="T21" fmla="*/ 163 h 242"/>
                  <a:gd name="T22" fmla="*/ 2 w 238"/>
                  <a:gd name="T23" fmla="*/ 175 h 242"/>
                  <a:gd name="T24" fmla="*/ 5 w 238"/>
                  <a:gd name="T25" fmla="*/ 185 h 242"/>
                  <a:gd name="T26" fmla="*/ 10 w 238"/>
                  <a:gd name="T27" fmla="*/ 193 h 242"/>
                  <a:gd name="T28" fmla="*/ 16 w 238"/>
                  <a:gd name="T29" fmla="*/ 204 h 242"/>
                  <a:gd name="T30" fmla="*/ 19 w 238"/>
                  <a:gd name="T31" fmla="*/ 207 h 242"/>
                  <a:gd name="T32" fmla="*/ 19 w 238"/>
                  <a:gd name="T33" fmla="*/ 207 h 242"/>
                  <a:gd name="T34" fmla="*/ 21 w 238"/>
                  <a:gd name="T35" fmla="*/ 212 h 242"/>
                  <a:gd name="T36" fmla="*/ 32 w 238"/>
                  <a:gd name="T37" fmla="*/ 222 h 242"/>
                  <a:gd name="T38" fmla="*/ 38 w 238"/>
                  <a:gd name="T39" fmla="*/ 226 h 242"/>
                  <a:gd name="T40" fmla="*/ 48 w 238"/>
                  <a:gd name="T41" fmla="*/ 231 h 242"/>
                  <a:gd name="T42" fmla="*/ 59 w 238"/>
                  <a:gd name="T43" fmla="*/ 238 h 242"/>
                  <a:gd name="T44" fmla="*/ 72 w 238"/>
                  <a:gd name="T45" fmla="*/ 241 h 242"/>
                  <a:gd name="T46" fmla="*/ 72 w 238"/>
                  <a:gd name="T47" fmla="*/ 241 h 242"/>
                  <a:gd name="T48" fmla="*/ 83 w 238"/>
                  <a:gd name="T49" fmla="*/ 242 h 242"/>
                  <a:gd name="T50" fmla="*/ 93 w 238"/>
                  <a:gd name="T51" fmla="*/ 242 h 242"/>
                  <a:gd name="T52" fmla="*/ 102 w 238"/>
                  <a:gd name="T53" fmla="*/ 242 h 242"/>
                  <a:gd name="T54" fmla="*/ 110 w 238"/>
                  <a:gd name="T55" fmla="*/ 241 h 242"/>
                  <a:gd name="T56" fmla="*/ 121 w 238"/>
                  <a:gd name="T57" fmla="*/ 238 h 242"/>
                  <a:gd name="T58" fmla="*/ 126 w 238"/>
                  <a:gd name="T59" fmla="*/ 236 h 242"/>
                  <a:gd name="T60" fmla="*/ 126 w 238"/>
                  <a:gd name="T61" fmla="*/ 236 h 242"/>
                  <a:gd name="T62" fmla="*/ 136 w 238"/>
                  <a:gd name="T63" fmla="*/ 230 h 242"/>
                  <a:gd name="T64" fmla="*/ 145 w 238"/>
                  <a:gd name="T65" fmla="*/ 223 h 242"/>
                  <a:gd name="T66" fmla="*/ 155 w 238"/>
                  <a:gd name="T67" fmla="*/ 215 h 242"/>
                  <a:gd name="T68" fmla="*/ 155 w 238"/>
                  <a:gd name="T69" fmla="*/ 215 h 242"/>
                  <a:gd name="T70" fmla="*/ 236 w 238"/>
                  <a:gd name="T71" fmla="*/ 134 h 242"/>
                  <a:gd name="T72" fmla="*/ 236 w 238"/>
                  <a:gd name="T73" fmla="*/ 134 h 242"/>
                  <a:gd name="T74" fmla="*/ 238 w 238"/>
                  <a:gd name="T75" fmla="*/ 129 h 242"/>
                  <a:gd name="T76" fmla="*/ 236 w 238"/>
                  <a:gd name="T77" fmla="*/ 116 h 242"/>
                  <a:gd name="T78" fmla="*/ 235 w 238"/>
                  <a:gd name="T79" fmla="*/ 107 h 242"/>
                  <a:gd name="T80" fmla="*/ 231 w 238"/>
                  <a:gd name="T81" fmla="*/ 96 h 242"/>
                  <a:gd name="T82" fmla="*/ 227 w 238"/>
                  <a:gd name="T83" fmla="*/ 83 h 242"/>
                  <a:gd name="T84" fmla="*/ 220 w 238"/>
                  <a:gd name="T85" fmla="*/ 70 h 242"/>
                  <a:gd name="T86" fmla="*/ 220 w 238"/>
                  <a:gd name="T87" fmla="*/ 70 h 242"/>
                  <a:gd name="T88" fmla="*/ 206 w 238"/>
                  <a:gd name="T89" fmla="*/ 51 h 242"/>
                  <a:gd name="T90" fmla="*/ 195 w 238"/>
                  <a:gd name="T91" fmla="*/ 37 h 242"/>
                  <a:gd name="T92" fmla="*/ 185 w 238"/>
                  <a:gd name="T93" fmla="*/ 29 h 242"/>
                  <a:gd name="T94" fmla="*/ 182 w 238"/>
                  <a:gd name="T95" fmla="*/ 27 h 242"/>
                  <a:gd name="T96" fmla="*/ 182 w 238"/>
                  <a:gd name="T97" fmla="*/ 27 h 242"/>
                  <a:gd name="T98" fmla="*/ 169 w 238"/>
                  <a:gd name="T99" fmla="*/ 19 h 242"/>
                  <a:gd name="T100" fmla="*/ 158 w 238"/>
                  <a:gd name="T101" fmla="*/ 11 h 242"/>
                  <a:gd name="T102" fmla="*/ 144 w 238"/>
                  <a:gd name="T103" fmla="*/ 6 h 242"/>
                  <a:gd name="T104" fmla="*/ 144 w 238"/>
                  <a:gd name="T105" fmla="*/ 6 h 242"/>
                  <a:gd name="T106" fmla="*/ 121 w 238"/>
                  <a:gd name="T107" fmla="*/ 2 h 242"/>
                  <a:gd name="T108" fmla="*/ 113 w 238"/>
                  <a:gd name="T109" fmla="*/ 0 h 242"/>
                  <a:gd name="T110" fmla="*/ 113 w 238"/>
                  <a:gd name="T111"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8" h="242">
                    <a:moveTo>
                      <a:pt x="113" y="0"/>
                    </a:moveTo>
                    <a:lnTo>
                      <a:pt x="23" y="89"/>
                    </a:lnTo>
                    <a:lnTo>
                      <a:pt x="23" y="89"/>
                    </a:lnTo>
                    <a:lnTo>
                      <a:pt x="19" y="94"/>
                    </a:lnTo>
                    <a:lnTo>
                      <a:pt x="11" y="107"/>
                    </a:lnTo>
                    <a:lnTo>
                      <a:pt x="7" y="115"/>
                    </a:lnTo>
                    <a:lnTo>
                      <a:pt x="3" y="126"/>
                    </a:lnTo>
                    <a:lnTo>
                      <a:pt x="0" y="137"/>
                    </a:lnTo>
                    <a:lnTo>
                      <a:pt x="0" y="150"/>
                    </a:lnTo>
                    <a:lnTo>
                      <a:pt x="0" y="150"/>
                    </a:lnTo>
                    <a:lnTo>
                      <a:pt x="0" y="163"/>
                    </a:lnTo>
                    <a:lnTo>
                      <a:pt x="2" y="175"/>
                    </a:lnTo>
                    <a:lnTo>
                      <a:pt x="5" y="185"/>
                    </a:lnTo>
                    <a:lnTo>
                      <a:pt x="10" y="193"/>
                    </a:lnTo>
                    <a:lnTo>
                      <a:pt x="16" y="204"/>
                    </a:lnTo>
                    <a:lnTo>
                      <a:pt x="19" y="207"/>
                    </a:lnTo>
                    <a:lnTo>
                      <a:pt x="19" y="207"/>
                    </a:lnTo>
                    <a:lnTo>
                      <a:pt x="21" y="212"/>
                    </a:lnTo>
                    <a:lnTo>
                      <a:pt x="32" y="222"/>
                    </a:lnTo>
                    <a:lnTo>
                      <a:pt x="38" y="226"/>
                    </a:lnTo>
                    <a:lnTo>
                      <a:pt x="48" y="231"/>
                    </a:lnTo>
                    <a:lnTo>
                      <a:pt x="59" y="238"/>
                    </a:lnTo>
                    <a:lnTo>
                      <a:pt x="72" y="241"/>
                    </a:lnTo>
                    <a:lnTo>
                      <a:pt x="72" y="241"/>
                    </a:lnTo>
                    <a:lnTo>
                      <a:pt x="83" y="242"/>
                    </a:lnTo>
                    <a:lnTo>
                      <a:pt x="93" y="242"/>
                    </a:lnTo>
                    <a:lnTo>
                      <a:pt x="102" y="242"/>
                    </a:lnTo>
                    <a:lnTo>
                      <a:pt x="110" y="241"/>
                    </a:lnTo>
                    <a:lnTo>
                      <a:pt x="121" y="238"/>
                    </a:lnTo>
                    <a:lnTo>
                      <a:pt x="126" y="236"/>
                    </a:lnTo>
                    <a:lnTo>
                      <a:pt x="126" y="236"/>
                    </a:lnTo>
                    <a:lnTo>
                      <a:pt x="136" y="230"/>
                    </a:lnTo>
                    <a:lnTo>
                      <a:pt x="145" y="223"/>
                    </a:lnTo>
                    <a:lnTo>
                      <a:pt x="155" y="215"/>
                    </a:lnTo>
                    <a:lnTo>
                      <a:pt x="155" y="215"/>
                    </a:lnTo>
                    <a:lnTo>
                      <a:pt x="236" y="134"/>
                    </a:lnTo>
                    <a:lnTo>
                      <a:pt x="236" y="134"/>
                    </a:lnTo>
                    <a:lnTo>
                      <a:pt x="238" y="129"/>
                    </a:lnTo>
                    <a:lnTo>
                      <a:pt x="236" y="116"/>
                    </a:lnTo>
                    <a:lnTo>
                      <a:pt x="235" y="107"/>
                    </a:lnTo>
                    <a:lnTo>
                      <a:pt x="231" y="96"/>
                    </a:lnTo>
                    <a:lnTo>
                      <a:pt x="227" y="83"/>
                    </a:lnTo>
                    <a:lnTo>
                      <a:pt x="220" y="70"/>
                    </a:lnTo>
                    <a:lnTo>
                      <a:pt x="220" y="70"/>
                    </a:lnTo>
                    <a:lnTo>
                      <a:pt x="206" y="51"/>
                    </a:lnTo>
                    <a:lnTo>
                      <a:pt x="195" y="37"/>
                    </a:lnTo>
                    <a:lnTo>
                      <a:pt x="185" y="29"/>
                    </a:lnTo>
                    <a:lnTo>
                      <a:pt x="182" y="27"/>
                    </a:lnTo>
                    <a:lnTo>
                      <a:pt x="182" y="27"/>
                    </a:lnTo>
                    <a:lnTo>
                      <a:pt x="169" y="19"/>
                    </a:lnTo>
                    <a:lnTo>
                      <a:pt x="158" y="11"/>
                    </a:lnTo>
                    <a:lnTo>
                      <a:pt x="144" y="6"/>
                    </a:lnTo>
                    <a:lnTo>
                      <a:pt x="144" y="6"/>
                    </a:lnTo>
                    <a:lnTo>
                      <a:pt x="121" y="2"/>
                    </a:lnTo>
                    <a:lnTo>
                      <a:pt x="113" y="0"/>
                    </a:lnTo>
                    <a:lnTo>
                      <a:pt x="113" y="0"/>
                    </a:lnTo>
                    <a:close/>
                  </a:path>
                </a:pathLst>
              </a:custGeom>
              <a:grpFill/>
              <a:ln w="9525">
                <a:solidFill>
                  <a:schemeClr val="accent5"/>
                </a:solidFill>
                <a:round/>
                <a:headEnd/>
                <a:tailEnd/>
              </a:ln>
            </p:spPr>
            <p:txBody>
              <a:bodyPr vert="horz" wrap="square" lIns="91440" tIns="45720" rIns="91440" bIns="45720" numCol="1" anchor="t" anchorCtr="0" compatLnSpc="1">
                <a:prstTxWarp prst="textNoShape">
                  <a:avLst/>
                </a:prstTxWarp>
              </a:bodyPr>
              <a:lstStyle/>
              <a:p>
                <a:endParaRPr lang="en-US" baseline="-25000">
                  <a:solidFill>
                    <a:schemeClr val="bg1"/>
                  </a:solidFill>
                </a:endParaRPr>
              </a:p>
            </p:txBody>
          </p:sp>
        </p:grpSp>
      </p:grpSp>
      <p:sp>
        <p:nvSpPr>
          <p:cNvPr id="78" name="Freeform 1715">
            <a:extLst>
              <a:ext uri="{FF2B5EF4-FFF2-40B4-BE49-F238E27FC236}">
                <a16:creationId xmlns:a16="http://schemas.microsoft.com/office/drawing/2014/main" id="{1788BFFB-F422-4FCE-B3FC-33AF7A60F3B7}"/>
              </a:ext>
            </a:extLst>
          </p:cNvPr>
          <p:cNvSpPr>
            <a:spLocks noEditPoints="1"/>
          </p:cNvSpPr>
          <p:nvPr/>
        </p:nvSpPr>
        <p:spPr bwMode="auto">
          <a:xfrm>
            <a:off x="5304703" y="1622530"/>
            <a:ext cx="5646118" cy="4128540"/>
          </a:xfrm>
          <a:custGeom>
            <a:avLst/>
            <a:gdLst>
              <a:gd name="T0" fmla="*/ 1007 w 1060"/>
              <a:gd name="T1" fmla="*/ 137 h 734"/>
              <a:gd name="T2" fmla="*/ 956 w 1060"/>
              <a:gd name="T3" fmla="*/ 99 h 734"/>
              <a:gd name="T4" fmla="*/ 913 w 1060"/>
              <a:gd name="T5" fmla="*/ 41 h 734"/>
              <a:gd name="T6" fmla="*/ 852 w 1060"/>
              <a:gd name="T7" fmla="*/ 2 h 734"/>
              <a:gd name="T8" fmla="*/ 810 w 1060"/>
              <a:gd name="T9" fmla="*/ 33 h 734"/>
              <a:gd name="T10" fmla="*/ 775 w 1060"/>
              <a:gd name="T11" fmla="*/ 85 h 734"/>
              <a:gd name="T12" fmla="*/ 723 w 1060"/>
              <a:gd name="T13" fmla="*/ 115 h 734"/>
              <a:gd name="T14" fmla="*/ 755 w 1060"/>
              <a:gd name="T15" fmla="*/ 136 h 734"/>
              <a:gd name="T16" fmla="*/ 754 w 1060"/>
              <a:gd name="T17" fmla="*/ 165 h 734"/>
              <a:gd name="T18" fmla="*/ 662 w 1060"/>
              <a:gd name="T19" fmla="*/ 199 h 734"/>
              <a:gd name="T20" fmla="*/ 596 w 1060"/>
              <a:gd name="T21" fmla="*/ 254 h 734"/>
              <a:gd name="T22" fmla="*/ 494 w 1060"/>
              <a:gd name="T23" fmla="*/ 260 h 734"/>
              <a:gd name="T24" fmla="*/ 378 w 1060"/>
              <a:gd name="T25" fmla="*/ 245 h 734"/>
              <a:gd name="T26" fmla="*/ 329 w 1060"/>
              <a:gd name="T27" fmla="*/ 196 h 734"/>
              <a:gd name="T28" fmla="*/ 285 w 1060"/>
              <a:gd name="T29" fmla="*/ 141 h 734"/>
              <a:gd name="T30" fmla="*/ 241 w 1060"/>
              <a:gd name="T31" fmla="*/ 102 h 734"/>
              <a:gd name="T32" fmla="*/ 216 w 1060"/>
              <a:gd name="T33" fmla="*/ 119 h 734"/>
              <a:gd name="T34" fmla="*/ 174 w 1060"/>
              <a:gd name="T35" fmla="*/ 151 h 734"/>
              <a:gd name="T36" fmla="*/ 139 w 1060"/>
              <a:gd name="T37" fmla="*/ 190 h 734"/>
              <a:gd name="T38" fmla="*/ 123 w 1060"/>
              <a:gd name="T39" fmla="*/ 235 h 734"/>
              <a:gd name="T40" fmla="*/ 83 w 1060"/>
              <a:gd name="T41" fmla="*/ 275 h 734"/>
              <a:gd name="T42" fmla="*/ 31 w 1060"/>
              <a:gd name="T43" fmla="*/ 291 h 734"/>
              <a:gd name="T44" fmla="*/ 0 w 1060"/>
              <a:gd name="T45" fmla="*/ 314 h 734"/>
              <a:gd name="T46" fmla="*/ 24 w 1060"/>
              <a:gd name="T47" fmla="*/ 364 h 734"/>
              <a:gd name="T48" fmla="*/ 62 w 1060"/>
              <a:gd name="T49" fmla="*/ 398 h 734"/>
              <a:gd name="T50" fmla="*/ 94 w 1060"/>
              <a:gd name="T51" fmla="*/ 388 h 734"/>
              <a:gd name="T52" fmla="*/ 88 w 1060"/>
              <a:gd name="T53" fmla="*/ 433 h 734"/>
              <a:gd name="T54" fmla="*/ 89 w 1060"/>
              <a:gd name="T55" fmla="*/ 476 h 734"/>
              <a:gd name="T56" fmla="*/ 122 w 1060"/>
              <a:gd name="T57" fmla="*/ 504 h 734"/>
              <a:gd name="T58" fmla="*/ 217 w 1060"/>
              <a:gd name="T59" fmla="*/ 543 h 734"/>
              <a:gd name="T60" fmla="*/ 255 w 1060"/>
              <a:gd name="T61" fmla="*/ 552 h 734"/>
              <a:gd name="T62" fmla="*/ 287 w 1060"/>
              <a:gd name="T63" fmla="*/ 544 h 734"/>
              <a:gd name="T64" fmla="*/ 329 w 1060"/>
              <a:gd name="T65" fmla="*/ 533 h 734"/>
              <a:gd name="T66" fmla="*/ 381 w 1060"/>
              <a:gd name="T67" fmla="*/ 533 h 734"/>
              <a:gd name="T68" fmla="*/ 410 w 1060"/>
              <a:gd name="T69" fmla="*/ 552 h 734"/>
              <a:gd name="T70" fmla="*/ 401 w 1060"/>
              <a:gd name="T71" fmla="*/ 619 h 734"/>
              <a:gd name="T72" fmla="*/ 430 w 1060"/>
              <a:gd name="T73" fmla="*/ 656 h 734"/>
              <a:gd name="T74" fmla="*/ 467 w 1060"/>
              <a:gd name="T75" fmla="*/ 674 h 734"/>
              <a:gd name="T76" fmla="*/ 495 w 1060"/>
              <a:gd name="T77" fmla="*/ 645 h 734"/>
              <a:gd name="T78" fmla="*/ 551 w 1060"/>
              <a:gd name="T79" fmla="*/ 642 h 734"/>
              <a:gd name="T80" fmla="*/ 588 w 1060"/>
              <a:gd name="T81" fmla="*/ 665 h 734"/>
              <a:gd name="T82" fmla="*/ 616 w 1060"/>
              <a:gd name="T83" fmla="*/ 688 h 734"/>
              <a:gd name="T84" fmla="*/ 697 w 1060"/>
              <a:gd name="T85" fmla="*/ 646 h 734"/>
              <a:gd name="T86" fmla="*/ 759 w 1060"/>
              <a:gd name="T87" fmla="*/ 613 h 734"/>
              <a:gd name="T88" fmla="*/ 790 w 1060"/>
              <a:gd name="T89" fmla="*/ 577 h 734"/>
              <a:gd name="T90" fmla="*/ 819 w 1060"/>
              <a:gd name="T91" fmla="*/ 540 h 734"/>
              <a:gd name="T92" fmla="*/ 826 w 1060"/>
              <a:gd name="T93" fmla="*/ 506 h 734"/>
              <a:gd name="T94" fmla="*/ 817 w 1060"/>
              <a:gd name="T95" fmla="*/ 480 h 734"/>
              <a:gd name="T96" fmla="*/ 812 w 1060"/>
              <a:gd name="T97" fmla="*/ 454 h 734"/>
              <a:gd name="T98" fmla="*/ 791 w 1060"/>
              <a:gd name="T99" fmla="*/ 395 h 734"/>
              <a:gd name="T100" fmla="*/ 839 w 1060"/>
              <a:gd name="T101" fmla="*/ 367 h 734"/>
              <a:gd name="T102" fmla="*/ 778 w 1060"/>
              <a:gd name="T103" fmla="*/ 350 h 734"/>
              <a:gd name="T104" fmla="*/ 802 w 1060"/>
              <a:gd name="T105" fmla="*/ 301 h 734"/>
              <a:gd name="T106" fmla="*/ 829 w 1060"/>
              <a:gd name="T107" fmla="*/ 327 h 734"/>
              <a:gd name="T108" fmla="*/ 908 w 1060"/>
              <a:gd name="T109" fmla="*/ 282 h 734"/>
              <a:gd name="T110" fmla="*/ 949 w 1060"/>
              <a:gd name="T111" fmla="*/ 263 h 734"/>
              <a:gd name="T112" fmla="*/ 992 w 1060"/>
              <a:gd name="T113" fmla="*/ 247 h 734"/>
              <a:gd name="T114" fmla="*/ 996 w 1060"/>
              <a:gd name="T115" fmla="*/ 200 h 734"/>
              <a:gd name="T116" fmla="*/ 1045 w 1060"/>
              <a:gd name="T117" fmla="*/ 168 h 734"/>
              <a:gd name="T118" fmla="*/ 808 w 1060"/>
              <a:gd name="T119" fmla="*/ 655 h 734"/>
              <a:gd name="T120" fmla="*/ 595 w 1060"/>
              <a:gd name="T121" fmla="*/ 720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60" h="734">
                <a:moveTo>
                  <a:pt x="1054" y="131"/>
                </a:moveTo>
                <a:cubicBezTo>
                  <a:pt x="1055" y="122"/>
                  <a:pt x="1044" y="125"/>
                  <a:pt x="1040" y="127"/>
                </a:cubicBezTo>
                <a:cubicBezTo>
                  <a:pt x="1036" y="130"/>
                  <a:pt x="1026" y="127"/>
                  <a:pt x="1023" y="134"/>
                </a:cubicBezTo>
                <a:cubicBezTo>
                  <a:pt x="1020" y="140"/>
                  <a:pt x="1014" y="136"/>
                  <a:pt x="1007" y="137"/>
                </a:cubicBezTo>
                <a:cubicBezTo>
                  <a:pt x="1000" y="138"/>
                  <a:pt x="989" y="135"/>
                  <a:pt x="990" y="130"/>
                </a:cubicBezTo>
                <a:cubicBezTo>
                  <a:pt x="990" y="126"/>
                  <a:pt x="986" y="121"/>
                  <a:pt x="986" y="115"/>
                </a:cubicBezTo>
                <a:cubicBezTo>
                  <a:pt x="987" y="110"/>
                  <a:pt x="979" y="112"/>
                  <a:pt x="974" y="107"/>
                </a:cubicBezTo>
                <a:cubicBezTo>
                  <a:pt x="969" y="102"/>
                  <a:pt x="958" y="98"/>
                  <a:pt x="956" y="99"/>
                </a:cubicBezTo>
                <a:cubicBezTo>
                  <a:pt x="954" y="100"/>
                  <a:pt x="948" y="93"/>
                  <a:pt x="939" y="93"/>
                </a:cubicBezTo>
                <a:cubicBezTo>
                  <a:pt x="930" y="92"/>
                  <a:pt x="931" y="87"/>
                  <a:pt x="932" y="83"/>
                </a:cubicBezTo>
                <a:cubicBezTo>
                  <a:pt x="933" y="79"/>
                  <a:pt x="925" y="68"/>
                  <a:pt x="923" y="62"/>
                </a:cubicBezTo>
                <a:cubicBezTo>
                  <a:pt x="922" y="55"/>
                  <a:pt x="915" y="54"/>
                  <a:pt x="913" y="41"/>
                </a:cubicBezTo>
                <a:cubicBezTo>
                  <a:pt x="910" y="27"/>
                  <a:pt x="903" y="31"/>
                  <a:pt x="904" y="25"/>
                </a:cubicBezTo>
                <a:cubicBezTo>
                  <a:pt x="906" y="18"/>
                  <a:pt x="895" y="15"/>
                  <a:pt x="893" y="12"/>
                </a:cubicBezTo>
                <a:cubicBezTo>
                  <a:pt x="890" y="8"/>
                  <a:pt x="879" y="9"/>
                  <a:pt x="872" y="5"/>
                </a:cubicBezTo>
                <a:cubicBezTo>
                  <a:pt x="864" y="1"/>
                  <a:pt x="859" y="4"/>
                  <a:pt x="852" y="2"/>
                </a:cubicBezTo>
                <a:cubicBezTo>
                  <a:pt x="844" y="0"/>
                  <a:pt x="828" y="4"/>
                  <a:pt x="826" y="4"/>
                </a:cubicBezTo>
                <a:cubicBezTo>
                  <a:pt x="824" y="4"/>
                  <a:pt x="810" y="2"/>
                  <a:pt x="803" y="12"/>
                </a:cubicBezTo>
                <a:cubicBezTo>
                  <a:pt x="796" y="21"/>
                  <a:pt x="802" y="21"/>
                  <a:pt x="805" y="21"/>
                </a:cubicBezTo>
                <a:cubicBezTo>
                  <a:pt x="808" y="21"/>
                  <a:pt x="809" y="30"/>
                  <a:pt x="810" y="33"/>
                </a:cubicBezTo>
                <a:cubicBezTo>
                  <a:pt x="811" y="37"/>
                  <a:pt x="805" y="41"/>
                  <a:pt x="802" y="42"/>
                </a:cubicBezTo>
                <a:cubicBezTo>
                  <a:pt x="800" y="43"/>
                  <a:pt x="792" y="55"/>
                  <a:pt x="791" y="59"/>
                </a:cubicBezTo>
                <a:cubicBezTo>
                  <a:pt x="790" y="63"/>
                  <a:pt x="782" y="74"/>
                  <a:pt x="783" y="77"/>
                </a:cubicBezTo>
                <a:cubicBezTo>
                  <a:pt x="784" y="81"/>
                  <a:pt x="779" y="85"/>
                  <a:pt x="775" y="85"/>
                </a:cubicBezTo>
                <a:cubicBezTo>
                  <a:pt x="771" y="86"/>
                  <a:pt x="761" y="93"/>
                  <a:pt x="758" y="94"/>
                </a:cubicBezTo>
                <a:cubicBezTo>
                  <a:pt x="755" y="95"/>
                  <a:pt x="743" y="93"/>
                  <a:pt x="741" y="89"/>
                </a:cubicBezTo>
                <a:cubicBezTo>
                  <a:pt x="741" y="88"/>
                  <a:pt x="739" y="87"/>
                  <a:pt x="737" y="86"/>
                </a:cubicBezTo>
                <a:cubicBezTo>
                  <a:pt x="723" y="115"/>
                  <a:pt x="723" y="115"/>
                  <a:pt x="723" y="115"/>
                </a:cubicBezTo>
                <a:cubicBezTo>
                  <a:pt x="722" y="124"/>
                  <a:pt x="722" y="124"/>
                  <a:pt x="722" y="124"/>
                </a:cubicBezTo>
                <a:cubicBezTo>
                  <a:pt x="722" y="124"/>
                  <a:pt x="713" y="126"/>
                  <a:pt x="720" y="133"/>
                </a:cubicBezTo>
                <a:cubicBezTo>
                  <a:pt x="727" y="140"/>
                  <a:pt x="728" y="134"/>
                  <a:pt x="738" y="134"/>
                </a:cubicBezTo>
                <a:cubicBezTo>
                  <a:pt x="748" y="134"/>
                  <a:pt x="753" y="142"/>
                  <a:pt x="755" y="136"/>
                </a:cubicBezTo>
                <a:cubicBezTo>
                  <a:pt x="757" y="130"/>
                  <a:pt x="766" y="127"/>
                  <a:pt x="772" y="134"/>
                </a:cubicBezTo>
                <a:cubicBezTo>
                  <a:pt x="778" y="141"/>
                  <a:pt x="796" y="152"/>
                  <a:pt x="795" y="158"/>
                </a:cubicBezTo>
                <a:cubicBezTo>
                  <a:pt x="794" y="163"/>
                  <a:pt x="783" y="162"/>
                  <a:pt x="776" y="160"/>
                </a:cubicBezTo>
                <a:cubicBezTo>
                  <a:pt x="770" y="158"/>
                  <a:pt x="761" y="165"/>
                  <a:pt x="754" y="165"/>
                </a:cubicBezTo>
                <a:cubicBezTo>
                  <a:pt x="747" y="165"/>
                  <a:pt x="739" y="167"/>
                  <a:pt x="732" y="174"/>
                </a:cubicBezTo>
                <a:cubicBezTo>
                  <a:pt x="725" y="180"/>
                  <a:pt x="727" y="187"/>
                  <a:pt x="716" y="188"/>
                </a:cubicBezTo>
                <a:cubicBezTo>
                  <a:pt x="706" y="190"/>
                  <a:pt x="702" y="188"/>
                  <a:pt x="690" y="196"/>
                </a:cubicBezTo>
                <a:cubicBezTo>
                  <a:pt x="679" y="204"/>
                  <a:pt x="666" y="201"/>
                  <a:pt x="662" y="199"/>
                </a:cubicBezTo>
                <a:cubicBezTo>
                  <a:pt x="657" y="196"/>
                  <a:pt x="649" y="195"/>
                  <a:pt x="645" y="203"/>
                </a:cubicBezTo>
                <a:cubicBezTo>
                  <a:pt x="640" y="211"/>
                  <a:pt x="650" y="215"/>
                  <a:pt x="649" y="224"/>
                </a:cubicBezTo>
                <a:cubicBezTo>
                  <a:pt x="648" y="233"/>
                  <a:pt x="637" y="230"/>
                  <a:pt x="628" y="241"/>
                </a:cubicBezTo>
                <a:cubicBezTo>
                  <a:pt x="619" y="251"/>
                  <a:pt x="604" y="255"/>
                  <a:pt x="596" y="254"/>
                </a:cubicBezTo>
                <a:cubicBezTo>
                  <a:pt x="588" y="253"/>
                  <a:pt x="571" y="249"/>
                  <a:pt x="556" y="255"/>
                </a:cubicBezTo>
                <a:cubicBezTo>
                  <a:pt x="541" y="262"/>
                  <a:pt x="531" y="272"/>
                  <a:pt x="525" y="271"/>
                </a:cubicBezTo>
                <a:cubicBezTo>
                  <a:pt x="520" y="270"/>
                  <a:pt x="520" y="263"/>
                  <a:pt x="512" y="265"/>
                </a:cubicBezTo>
                <a:cubicBezTo>
                  <a:pt x="504" y="266"/>
                  <a:pt x="499" y="263"/>
                  <a:pt x="494" y="260"/>
                </a:cubicBezTo>
                <a:cubicBezTo>
                  <a:pt x="488" y="257"/>
                  <a:pt x="483" y="262"/>
                  <a:pt x="474" y="255"/>
                </a:cubicBezTo>
                <a:cubicBezTo>
                  <a:pt x="465" y="249"/>
                  <a:pt x="449" y="250"/>
                  <a:pt x="442" y="249"/>
                </a:cubicBezTo>
                <a:cubicBezTo>
                  <a:pt x="436" y="247"/>
                  <a:pt x="410" y="249"/>
                  <a:pt x="400" y="247"/>
                </a:cubicBezTo>
                <a:cubicBezTo>
                  <a:pt x="391" y="246"/>
                  <a:pt x="379" y="250"/>
                  <a:pt x="378" y="245"/>
                </a:cubicBezTo>
                <a:cubicBezTo>
                  <a:pt x="377" y="241"/>
                  <a:pt x="370" y="237"/>
                  <a:pt x="367" y="227"/>
                </a:cubicBezTo>
                <a:cubicBezTo>
                  <a:pt x="365" y="217"/>
                  <a:pt x="360" y="213"/>
                  <a:pt x="354" y="212"/>
                </a:cubicBezTo>
                <a:cubicBezTo>
                  <a:pt x="348" y="211"/>
                  <a:pt x="348" y="205"/>
                  <a:pt x="342" y="204"/>
                </a:cubicBezTo>
                <a:cubicBezTo>
                  <a:pt x="340" y="204"/>
                  <a:pt x="337" y="196"/>
                  <a:pt x="329" y="196"/>
                </a:cubicBezTo>
                <a:cubicBezTo>
                  <a:pt x="321" y="196"/>
                  <a:pt x="294" y="193"/>
                  <a:pt x="290" y="187"/>
                </a:cubicBezTo>
                <a:cubicBezTo>
                  <a:pt x="286" y="180"/>
                  <a:pt x="294" y="179"/>
                  <a:pt x="294" y="172"/>
                </a:cubicBezTo>
                <a:cubicBezTo>
                  <a:pt x="294" y="166"/>
                  <a:pt x="298" y="157"/>
                  <a:pt x="295" y="154"/>
                </a:cubicBezTo>
                <a:cubicBezTo>
                  <a:pt x="291" y="152"/>
                  <a:pt x="286" y="146"/>
                  <a:pt x="285" y="141"/>
                </a:cubicBezTo>
                <a:cubicBezTo>
                  <a:pt x="284" y="136"/>
                  <a:pt x="276" y="129"/>
                  <a:pt x="270" y="129"/>
                </a:cubicBezTo>
                <a:cubicBezTo>
                  <a:pt x="264" y="128"/>
                  <a:pt x="260" y="125"/>
                  <a:pt x="254" y="120"/>
                </a:cubicBezTo>
                <a:cubicBezTo>
                  <a:pt x="249" y="115"/>
                  <a:pt x="244" y="116"/>
                  <a:pt x="242" y="104"/>
                </a:cubicBezTo>
                <a:cubicBezTo>
                  <a:pt x="241" y="103"/>
                  <a:pt x="241" y="103"/>
                  <a:pt x="241" y="102"/>
                </a:cubicBezTo>
                <a:cubicBezTo>
                  <a:pt x="239" y="102"/>
                  <a:pt x="236" y="101"/>
                  <a:pt x="234" y="101"/>
                </a:cubicBezTo>
                <a:cubicBezTo>
                  <a:pt x="233" y="101"/>
                  <a:pt x="231" y="100"/>
                  <a:pt x="230" y="98"/>
                </a:cubicBezTo>
                <a:cubicBezTo>
                  <a:pt x="228" y="103"/>
                  <a:pt x="223" y="105"/>
                  <a:pt x="223" y="109"/>
                </a:cubicBezTo>
                <a:cubicBezTo>
                  <a:pt x="223" y="114"/>
                  <a:pt x="222" y="119"/>
                  <a:pt x="216" y="119"/>
                </a:cubicBezTo>
                <a:cubicBezTo>
                  <a:pt x="210" y="119"/>
                  <a:pt x="205" y="123"/>
                  <a:pt x="204" y="132"/>
                </a:cubicBezTo>
                <a:cubicBezTo>
                  <a:pt x="204" y="141"/>
                  <a:pt x="209" y="143"/>
                  <a:pt x="207" y="146"/>
                </a:cubicBezTo>
                <a:cubicBezTo>
                  <a:pt x="204" y="150"/>
                  <a:pt x="194" y="154"/>
                  <a:pt x="190" y="153"/>
                </a:cubicBezTo>
                <a:cubicBezTo>
                  <a:pt x="187" y="151"/>
                  <a:pt x="180" y="152"/>
                  <a:pt x="174" y="151"/>
                </a:cubicBezTo>
                <a:cubicBezTo>
                  <a:pt x="168" y="150"/>
                  <a:pt x="164" y="143"/>
                  <a:pt x="162" y="151"/>
                </a:cubicBezTo>
                <a:cubicBezTo>
                  <a:pt x="160" y="159"/>
                  <a:pt x="148" y="183"/>
                  <a:pt x="151" y="185"/>
                </a:cubicBezTo>
                <a:cubicBezTo>
                  <a:pt x="154" y="188"/>
                  <a:pt x="156" y="193"/>
                  <a:pt x="151" y="193"/>
                </a:cubicBezTo>
                <a:cubicBezTo>
                  <a:pt x="146" y="193"/>
                  <a:pt x="141" y="193"/>
                  <a:pt x="139" y="190"/>
                </a:cubicBezTo>
                <a:cubicBezTo>
                  <a:pt x="136" y="188"/>
                  <a:pt x="128" y="194"/>
                  <a:pt x="122" y="193"/>
                </a:cubicBezTo>
                <a:cubicBezTo>
                  <a:pt x="119" y="193"/>
                  <a:pt x="108" y="198"/>
                  <a:pt x="112" y="200"/>
                </a:cubicBezTo>
                <a:cubicBezTo>
                  <a:pt x="116" y="202"/>
                  <a:pt x="116" y="212"/>
                  <a:pt x="116" y="216"/>
                </a:cubicBezTo>
                <a:cubicBezTo>
                  <a:pt x="116" y="220"/>
                  <a:pt x="124" y="231"/>
                  <a:pt x="123" y="235"/>
                </a:cubicBezTo>
                <a:cubicBezTo>
                  <a:pt x="121" y="239"/>
                  <a:pt x="114" y="243"/>
                  <a:pt x="114" y="248"/>
                </a:cubicBezTo>
                <a:cubicBezTo>
                  <a:pt x="114" y="254"/>
                  <a:pt x="115" y="258"/>
                  <a:pt x="112" y="259"/>
                </a:cubicBezTo>
                <a:cubicBezTo>
                  <a:pt x="110" y="261"/>
                  <a:pt x="101" y="264"/>
                  <a:pt x="97" y="267"/>
                </a:cubicBezTo>
                <a:cubicBezTo>
                  <a:pt x="92" y="270"/>
                  <a:pt x="85" y="270"/>
                  <a:pt x="83" y="275"/>
                </a:cubicBezTo>
                <a:cubicBezTo>
                  <a:pt x="81" y="280"/>
                  <a:pt x="77" y="284"/>
                  <a:pt x="69" y="283"/>
                </a:cubicBezTo>
                <a:cubicBezTo>
                  <a:pt x="62" y="282"/>
                  <a:pt x="58" y="281"/>
                  <a:pt x="53" y="288"/>
                </a:cubicBezTo>
                <a:cubicBezTo>
                  <a:pt x="47" y="294"/>
                  <a:pt x="46" y="291"/>
                  <a:pt x="42" y="295"/>
                </a:cubicBezTo>
                <a:cubicBezTo>
                  <a:pt x="38" y="298"/>
                  <a:pt x="34" y="292"/>
                  <a:pt x="31" y="291"/>
                </a:cubicBezTo>
                <a:cubicBezTo>
                  <a:pt x="28" y="290"/>
                  <a:pt x="24" y="295"/>
                  <a:pt x="21" y="295"/>
                </a:cubicBezTo>
                <a:cubicBezTo>
                  <a:pt x="18" y="295"/>
                  <a:pt x="15" y="300"/>
                  <a:pt x="11" y="301"/>
                </a:cubicBezTo>
                <a:cubicBezTo>
                  <a:pt x="7" y="302"/>
                  <a:pt x="3" y="301"/>
                  <a:pt x="3" y="306"/>
                </a:cubicBezTo>
                <a:cubicBezTo>
                  <a:pt x="3" y="308"/>
                  <a:pt x="2" y="312"/>
                  <a:pt x="0" y="314"/>
                </a:cubicBezTo>
                <a:cubicBezTo>
                  <a:pt x="0" y="314"/>
                  <a:pt x="0" y="314"/>
                  <a:pt x="0" y="314"/>
                </a:cubicBezTo>
                <a:cubicBezTo>
                  <a:pt x="3" y="330"/>
                  <a:pt x="3" y="330"/>
                  <a:pt x="3" y="330"/>
                </a:cubicBezTo>
                <a:cubicBezTo>
                  <a:pt x="3" y="330"/>
                  <a:pt x="20" y="335"/>
                  <a:pt x="21" y="341"/>
                </a:cubicBezTo>
                <a:cubicBezTo>
                  <a:pt x="21" y="346"/>
                  <a:pt x="24" y="364"/>
                  <a:pt x="24" y="364"/>
                </a:cubicBezTo>
                <a:cubicBezTo>
                  <a:pt x="24" y="364"/>
                  <a:pt x="24" y="364"/>
                  <a:pt x="24" y="364"/>
                </a:cubicBezTo>
                <a:cubicBezTo>
                  <a:pt x="30" y="370"/>
                  <a:pt x="40" y="375"/>
                  <a:pt x="40" y="378"/>
                </a:cubicBezTo>
                <a:cubicBezTo>
                  <a:pt x="40" y="380"/>
                  <a:pt x="40" y="387"/>
                  <a:pt x="49" y="391"/>
                </a:cubicBezTo>
                <a:cubicBezTo>
                  <a:pt x="54" y="393"/>
                  <a:pt x="59" y="396"/>
                  <a:pt x="62" y="398"/>
                </a:cubicBezTo>
                <a:cubicBezTo>
                  <a:pt x="63" y="397"/>
                  <a:pt x="63" y="396"/>
                  <a:pt x="63" y="396"/>
                </a:cubicBezTo>
                <a:cubicBezTo>
                  <a:pt x="70" y="396"/>
                  <a:pt x="70" y="396"/>
                  <a:pt x="70" y="396"/>
                </a:cubicBezTo>
                <a:cubicBezTo>
                  <a:pt x="70" y="396"/>
                  <a:pt x="72" y="397"/>
                  <a:pt x="74" y="399"/>
                </a:cubicBezTo>
                <a:cubicBezTo>
                  <a:pt x="76" y="394"/>
                  <a:pt x="88" y="387"/>
                  <a:pt x="94" y="388"/>
                </a:cubicBezTo>
                <a:cubicBezTo>
                  <a:pt x="101" y="388"/>
                  <a:pt x="116" y="400"/>
                  <a:pt x="114" y="405"/>
                </a:cubicBezTo>
                <a:cubicBezTo>
                  <a:pt x="113" y="409"/>
                  <a:pt x="102" y="424"/>
                  <a:pt x="97" y="426"/>
                </a:cubicBezTo>
                <a:cubicBezTo>
                  <a:pt x="95" y="426"/>
                  <a:pt x="92" y="426"/>
                  <a:pt x="89" y="426"/>
                </a:cubicBezTo>
                <a:cubicBezTo>
                  <a:pt x="89" y="429"/>
                  <a:pt x="88" y="431"/>
                  <a:pt x="88" y="433"/>
                </a:cubicBezTo>
                <a:cubicBezTo>
                  <a:pt x="88" y="436"/>
                  <a:pt x="94" y="442"/>
                  <a:pt x="98" y="448"/>
                </a:cubicBezTo>
                <a:cubicBezTo>
                  <a:pt x="101" y="454"/>
                  <a:pt x="92" y="458"/>
                  <a:pt x="87" y="454"/>
                </a:cubicBezTo>
                <a:cubicBezTo>
                  <a:pt x="83" y="450"/>
                  <a:pt x="80" y="458"/>
                  <a:pt x="83" y="462"/>
                </a:cubicBezTo>
                <a:cubicBezTo>
                  <a:pt x="86" y="465"/>
                  <a:pt x="85" y="475"/>
                  <a:pt x="89" y="476"/>
                </a:cubicBezTo>
                <a:cubicBezTo>
                  <a:pt x="94" y="477"/>
                  <a:pt x="99" y="486"/>
                  <a:pt x="104" y="486"/>
                </a:cubicBezTo>
                <a:cubicBezTo>
                  <a:pt x="110" y="486"/>
                  <a:pt x="115" y="495"/>
                  <a:pt x="115" y="495"/>
                </a:cubicBezTo>
                <a:cubicBezTo>
                  <a:pt x="115" y="495"/>
                  <a:pt x="122" y="500"/>
                  <a:pt x="122" y="503"/>
                </a:cubicBezTo>
                <a:cubicBezTo>
                  <a:pt x="122" y="503"/>
                  <a:pt x="122" y="504"/>
                  <a:pt x="122" y="504"/>
                </a:cubicBezTo>
                <a:cubicBezTo>
                  <a:pt x="128" y="503"/>
                  <a:pt x="132" y="503"/>
                  <a:pt x="133" y="501"/>
                </a:cubicBezTo>
                <a:cubicBezTo>
                  <a:pt x="133" y="498"/>
                  <a:pt x="141" y="498"/>
                  <a:pt x="147" y="503"/>
                </a:cubicBezTo>
                <a:cubicBezTo>
                  <a:pt x="152" y="509"/>
                  <a:pt x="175" y="523"/>
                  <a:pt x="183" y="530"/>
                </a:cubicBezTo>
                <a:cubicBezTo>
                  <a:pt x="191" y="536"/>
                  <a:pt x="210" y="544"/>
                  <a:pt x="217" y="543"/>
                </a:cubicBezTo>
                <a:cubicBezTo>
                  <a:pt x="223" y="543"/>
                  <a:pt x="230" y="548"/>
                  <a:pt x="240" y="548"/>
                </a:cubicBezTo>
                <a:cubicBezTo>
                  <a:pt x="241" y="548"/>
                  <a:pt x="243" y="548"/>
                  <a:pt x="244" y="548"/>
                </a:cubicBezTo>
                <a:cubicBezTo>
                  <a:pt x="245" y="546"/>
                  <a:pt x="248" y="546"/>
                  <a:pt x="250" y="543"/>
                </a:cubicBezTo>
                <a:cubicBezTo>
                  <a:pt x="252" y="539"/>
                  <a:pt x="257" y="547"/>
                  <a:pt x="255" y="552"/>
                </a:cubicBezTo>
                <a:cubicBezTo>
                  <a:pt x="255" y="555"/>
                  <a:pt x="255" y="558"/>
                  <a:pt x="256" y="560"/>
                </a:cubicBezTo>
                <a:cubicBezTo>
                  <a:pt x="258" y="558"/>
                  <a:pt x="259" y="556"/>
                  <a:pt x="260" y="553"/>
                </a:cubicBezTo>
                <a:cubicBezTo>
                  <a:pt x="264" y="544"/>
                  <a:pt x="269" y="545"/>
                  <a:pt x="273" y="542"/>
                </a:cubicBezTo>
                <a:cubicBezTo>
                  <a:pt x="276" y="539"/>
                  <a:pt x="280" y="540"/>
                  <a:pt x="287" y="544"/>
                </a:cubicBezTo>
                <a:cubicBezTo>
                  <a:pt x="294" y="548"/>
                  <a:pt x="297" y="540"/>
                  <a:pt x="308" y="550"/>
                </a:cubicBezTo>
                <a:cubicBezTo>
                  <a:pt x="310" y="549"/>
                  <a:pt x="312" y="548"/>
                  <a:pt x="314" y="548"/>
                </a:cubicBezTo>
                <a:cubicBezTo>
                  <a:pt x="316" y="548"/>
                  <a:pt x="319" y="543"/>
                  <a:pt x="322" y="540"/>
                </a:cubicBezTo>
                <a:cubicBezTo>
                  <a:pt x="326" y="536"/>
                  <a:pt x="325" y="532"/>
                  <a:pt x="329" y="533"/>
                </a:cubicBezTo>
                <a:cubicBezTo>
                  <a:pt x="333" y="534"/>
                  <a:pt x="335" y="528"/>
                  <a:pt x="344" y="523"/>
                </a:cubicBezTo>
                <a:cubicBezTo>
                  <a:pt x="353" y="518"/>
                  <a:pt x="361" y="526"/>
                  <a:pt x="365" y="522"/>
                </a:cubicBezTo>
                <a:cubicBezTo>
                  <a:pt x="369" y="519"/>
                  <a:pt x="374" y="518"/>
                  <a:pt x="374" y="521"/>
                </a:cubicBezTo>
                <a:cubicBezTo>
                  <a:pt x="374" y="525"/>
                  <a:pt x="380" y="529"/>
                  <a:pt x="381" y="533"/>
                </a:cubicBezTo>
                <a:cubicBezTo>
                  <a:pt x="382" y="537"/>
                  <a:pt x="390" y="538"/>
                  <a:pt x="391" y="538"/>
                </a:cubicBezTo>
                <a:cubicBezTo>
                  <a:pt x="393" y="538"/>
                  <a:pt x="394" y="537"/>
                  <a:pt x="394" y="537"/>
                </a:cubicBezTo>
                <a:cubicBezTo>
                  <a:pt x="399" y="534"/>
                  <a:pt x="406" y="537"/>
                  <a:pt x="406" y="542"/>
                </a:cubicBezTo>
                <a:cubicBezTo>
                  <a:pt x="406" y="546"/>
                  <a:pt x="406" y="552"/>
                  <a:pt x="410" y="552"/>
                </a:cubicBezTo>
                <a:cubicBezTo>
                  <a:pt x="413" y="552"/>
                  <a:pt x="417" y="552"/>
                  <a:pt x="417" y="560"/>
                </a:cubicBezTo>
                <a:cubicBezTo>
                  <a:pt x="417" y="569"/>
                  <a:pt x="420" y="579"/>
                  <a:pt x="413" y="586"/>
                </a:cubicBezTo>
                <a:cubicBezTo>
                  <a:pt x="405" y="593"/>
                  <a:pt x="397" y="607"/>
                  <a:pt x="398" y="611"/>
                </a:cubicBezTo>
                <a:cubicBezTo>
                  <a:pt x="400" y="615"/>
                  <a:pt x="396" y="622"/>
                  <a:pt x="401" y="619"/>
                </a:cubicBezTo>
                <a:cubicBezTo>
                  <a:pt x="407" y="617"/>
                  <a:pt x="419" y="619"/>
                  <a:pt x="417" y="622"/>
                </a:cubicBezTo>
                <a:cubicBezTo>
                  <a:pt x="415" y="625"/>
                  <a:pt x="418" y="636"/>
                  <a:pt x="423" y="637"/>
                </a:cubicBezTo>
                <a:cubicBezTo>
                  <a:pt x="428" y="637"/>
                  <a:pt x="431" y="640"/>
                  <a:pt x="430" y="645"/>
                </a:cubicBezTo>
                <a:cubicBezTo>
                  <a:pt x="428" y="649"/>
                  <a:pt x="425" y="656"/>
                  <a:pt x="430" y="656"/>
                </a:cubicBezTo>
                <a:cubicBezTo>
                  <a:pt x="434" y="656"/>
                  <a:pt x="440" y="656"/>
                  <a:pt x="439" y="661"/>
                </a:cubicBezTo>
                <a:cubicBezTo>
                  <a:pt x="439" y="666"/>
                  <a:pt x="442" y="670"/>
                  <a:pt x="450" y="667"/>
                </a:cubicBezTo>
                <a:cubicBezTo>
                  <a:pt x="455" y="665"/>
                  <a:pt x="457" y="663"/>
                  <a:pt x="458" y="665"/>
                </a:cubicBezTo>
                <a:cubicBezTo>
                  <a:pt x="461" y="665"/>
                  <a:pt x="462" y="672"/>
                  <a:pt x="467" y="674"/>
                </a:cubicBezTo>
                <a:cubicBezTo>
                  <a:pt x="472" y="675"/>
                  <a:pt x="470" y="662"/>
                  <a:pt x="468" y="660"/>
                </a:cubicBezTo>
                <a:cubicBezTo>
                  <a:pt x="466" y="658"/>
                  <a:pt x="468" y="649"/>
                  <a:pt x="470" y="651"/>
                </a:cubicBezTo>
                <a:cubicBezTo>
                  <a:pt x="472" y="653"/>
                  <a:pt x="479" y="651"/>
                  <a:pt x="482" y="646"/>
                </a:cubicBezTo>
                <a:cubicBezTo>
                  <a:pt x="486" y="642"/>
                  <a:pt x="493" y="650"/>
                  <a:pt x="495" y="645"/>
                </a:cubicBezTo>
                <a:cubicBezTo>
                  <a:pt x="498" y="640"/>
                  <a:pt x="504" y="649"/>
                  <a:pt x="511" y="645"/>
                </a:cubicBezTo>
                <a:cubicBezTo>
                  <a:pt x="517" y="642"/>
                  <a:pt x="520" y="648"/>
                  <a:pt x="523" y="643"/>
                </a:cubicBezTo>
                <a:cubicBezTo>
                  <a:pt x="525" y="638"/>
                  <a:pt x="534" y="632"/>
                  <a:pt x="537" y="634"/>
                </a:cubicBezTo>
                <a:cubicBezTo>
                  <a:pt x="539" y="636"/>
                  <a:pt x="540" y="640"/>
                  <a:pt x="551" y="642"/>
                </a:cubicBezTo>
                <a:cubicBezTo>
                  <a:pt x="562" y="643"/>
                  <a:pt x="556" y="649"/>
                  <a:pt x="556" y="652"/>
                </a:cubicBezTo>
                <a:cubicBezTo>
                  <a:pt x="556" y="656"/>
                  <a:pt x="569" y="665"/>
                  <a:pt x="573" y="665"/>
                </a:cubicBezTo>
                <a:cubicBezTo>
                  <a:pt x="574" y="665"/>
                  <a:pt x="576" y="666"/>
                  <a:pt x="577" y="668"/>
                </a:cubicBezTo>
                <a:cubicBezTo>
                  <a:pt x="580" y="666"/>
                  <a:pt x="586" y="669"/>
                  <a:pt x="588" y="665"/>
                </a:cubicBezTo>
                <a:cubicBezTo>
                  <a:pt x="589" y="661"/>
                  <a:pt x="595" y="662"/>
                  <a:pt x="597" y="666"/>
                </a:cubicBezTo>
                <a:cubicBezTo>
                  <a:pt x="600" y="670"/>
                  <a:pt x="602" y="670"/>
                  <a:pt x="608" y="666"/>
                </a:cubicBezTo>
                <a:cubicBezTo>
                  <a:pt x="613" y="661"/>
                  <a:pt x="615" y="670"/>
                  <a:pt x="612" y="673"/>
                </a:cubicBezTo>
                <a:cubicBezTo>
                  <a:pt x="609" y="676"/>
                  <a:pt x="611" y="684"/>
                  <a:pt x="616" y="688"/>
                </a:cubicBezTo>
                <a:cubicBezTo>
                  <a:pt x="621" y="693"/>
                  <a:pt x="622" y="686"/>
                  <a:pt x="621" y="681"/>
                </a:cubicBezTo>
                <a:cubicBezTo>
                  <a:pt x="620" y="676"/>
                  <a:pt x="629" y="672"/>
                  <a:pt x="646" y="666"/>
                </a:cubicBezTo>
                <a:cubicBezTo>
                  <a:pt x="662" y="661"/>
                  <a:pt x="680" y="649"/>
                  <a:pt x="680" y="646"/>
                </a:cubicBezTo>
                <a:cubicBezTo>
                  <a:pt x="680" y="643"/>
                  <a:pt x="692" y="651"/>
                  <a:pt x="697" y="646"/>
                </a:cubicBezTo>
                <a:cubicBezTo>
                  <a:pt x="703" y="642"/>
                  <a:pt x="723" y="642"/>
                  <a:pt x="728" y="642"/>
                </a:cubicBezTo>
                <a:cubicBezTo>
                  <a:pt x="733" y="641"/>
                  <a:pt x="733" y="637"/>
                  <a:pt x="738" y="632"/>
                </a:cubicBezTo>
                <a:cubicBezTo>
                  <a:pt x="744" y="628"/>
                  <a:pt x="742" y="626"/>
                  <a:pt x="749" y="624"/>
                </a:cubicBezTo>
                <a:cubicBezTo>
                  <a:pt x="755" y="622"/>
                  <a:pt x="759" y="617"/>
                  <a:pt x="759" y="613"/>
                </a:cubicBezTo>
                <a:cubicBezTo>
                  <a:pt x="759" y="610"/>
                  <a:pt x="771" y="609"/>
                  <a:pt x="771" y="606"/>
                </a:cubicBezTo>
                <a:cubicBezTo>
                  <a:pt x="771" y="602"/>
                  <a:pt x="780" y="601"/>
                  <a:pt x="780" y="597"/>
                </a:cubicBezTo>
                <a:cubicBezTo>
                  <a:pt x="780" y="593"/>
                  <a:pt x="785" y="594"/>
                  <a:pt x="787" y="591"/>
                </a:cubicBezTo>
                <a:cubicBezTo>
                  <a:pt x="790" y="588"/>
                  <a:pt x="785" y="578"/>
                  <a:pt x="790" y="577"/>
                </a:cubicBezTo>
                <a:cubicBezTo>
                  <a:pt x="794" y="576"/>
                  <a:pt x="788" y="571"/>
                  <a:pt x="787" y="569"/>
                </a:cubicBezTo>
                <a:cubicBezTo>
                  <a:pt x="787" y="566"/>
                  <a:pt x="795" y="566"/>
                  <a:pt x="800" y="563"/>
                </a:cubicBezTo>
                <a:cubicBezTo>
                  <a:pt x="804" y="560"/>
                  <a:pt x="807" y="555"/>
                  <a:pt x="808" y="551"/>
                </a:cubicBezTo>
                <a:cubicBezTo>
                  <a:pt x="808" y="546"/>
                  <a:pt x="816" y="541"/>
                  <a:pt x="819" y="540"/>
                </a:cubicBezTo>
                <a:cubicBezTo>
                  <a:pt x="822" y="539"/>
                  <a:pt x="824" y="531"/>
                  <a:pt x="823" y="526"/>
                </a:cubicBezTo>
                <a:cubicBezTo>
                  <a:pt x="822" y="520"/>
                  <a:pt x="829" y="521"/>
                  <a:pt x="826" y="519"/>
                </a:cubicBezTo>
                <a:cubicBezTo>
                  <a:pt x="822" y="516"/>
                  <a:pt x="827" y="510"/>
                  <a:pt x="833" y="508"/>
                </a:cubicBezTo>
                <a:cubicBezTo>
                  <a:pt x="839" y="506"/>
                  <a:pt x="829" y="503"/>
                  <a:pt x="826" y="506"/>
                </a:cubicBezTo>
                <a:cubicBezTo>
                  <a:pt x="822" y="509"/>
                  <a:pt x="819" y="498"/>
                  <a:pt x="816" y="502"/>
                </a:cubicBezTo>
                <a:cubicBezTo>
                  <a:pt x="813" y="506"/>
                  <a:pt x="804" y="500"/>
                  <a:pt x="809" y="499"/>
                </a:cubicBezTo>
                <a:cubicBezTo>
                  <a:pt x="815" y="497"/>
                  <a:pt x="824" y="491"/>
                  <a:pt x="828" y="490"/>
                </a:cubicBezTo>
                <a:cubicBezTo>
                  <a:pt x="832" y="488"/>
                  <a:pt x="822" y="480"/>
                  <a:pt x="817" y="480"/>
                </a:cubicBezTo>
                <a:cubicBezTo>
                  <a:pt x="812" y="480"/>
                  <a:pt x="807" y="468"/>
                  <a:pt x="802" y="468"/>
                </a:cubicBezTo>
                <a:cubicBezTo>
                  <a:pt x="796" y="468"/>
                  <a:pt x="806" y="465"/>
                  <a:pt x="812" y="468"/>
                </a:cubicBezTo>
                <a:cubicBezTo>
                  <a:pt x="818" y="471"/>
                  <a:pt x="825" y="474"/>
                  <a:pt x="827" y="471"/>
                </a:cubicBezTo>
                <a:cubicBezTo>
                  <a:pt x="830" y="468"/>
                  <a:pt x="817" y="458"/>
                  <a:pt x="812" y="454"/>
                </a:cubicBezTo>
                <a:cubicBezTo>
                  <a:pt x="808" y="451"/>
                  <a:pt x="812" y="446"/>
                  <a:pt x="809" y="444"/>
                </a:cubicBezTo>
                <a:cubicBezTo>
                  <a:pt x="806" y="442"/>
                  <a:pt x="800" y="428"/>
                  <a:pt x="798" y="422"/>
                </a:cubicBezTo>
                <a:cubicBezTo>
                  <a:pt x="796" y="416"/>
                  <a:pt x="785" y="415"/>
                  <a:pt x="782" y="411"/>
                </a:cubicBezTo>
                <a:cubicBezTo>
                  <a:pt x="780" y="407"/>
                  <a:pt x="783" y="398"/>
                  <a:pt x="791" y="395"/>
                </a:cubicBezTo>
                <a:cubicBezTo>
                  <a:pt x="799" y="391"/>
                  <a:pt x="795" y="385"/>
                  <a:pt x="799" y="385"/>
                </a:cubicBezTo>
                <a:cubicBezTo>
                  <a:pt x="803" y="386"/>
                  <a:pt x="806" y="385"/>
                  <a:pt x="809" y="379"/>
                </a:cubicBezTo>
                <a:cubicBezTo>
                  <a:pt x="812" y="373"/>
                  <a:pt x="816" y="376"/>
                  <a:pt x="819" y="373"/>
                </a:cubicBezTo>
                <a:cubicBezTo>
                  <a:pt x="822" y="370"/>
                  <a:pt x="835" y="370"/>
                  <a:pt x="839" y="367"/>
                </a:cubicBezTo>
                <a:cubicBezTo>
                  <a:pt x="844" y="364"/>
                  <a:pt x="835" y="354"/>
                  <a:pt x="829" y="356"/>
                </a:cubicBezTo>
                <a:cubicBezTo>
                  <a:pt x="823" y="358"/>
                  <a:pt x="816" y="355"/>
                  <a:pt x="812" y="349"/>
                </a:cubicBezTo>
                <a:cubicBezTo>
                  <a:pt x="808" y="343"/>
                  <a:pt x="797" y="360"/>
                  <a:pt x="789" y="364"/>
                </a:cubicBezTo>
                <a:cubicBezTo>
                  <a:pt x="780" y="368"/>
                  <a:pt x="775" y="357"/>
                  <a:pt x="778" y="350"/>
                </a:cubicBezTo>
                <a:cubicBezTo>
                  <a:pt x="781" y="343"/>
                  <a:pt x="771" y="343"/>
                  <a:pt x="759" y="344"/>
                </a:cubicBezTo>
                <a:cubicBezTo>
                  <a:pt x="748" y="345"/>
                  <a:pt x="752" y="323"/>
                  <a:pt x="759" y="322"/>
                </a:cubicBezTo>
                <a:cubicBezTo>
                  <a:pt x="766" y="321"/>
                  <a:pt x="777" y="329"/>
                  <a:pt x="781" y="316"/>
                </a:cubicBezTo>
                <a:cubicBezTo>
                  <a:pt x="785" y="303"/>
                  <a:pt x="792" y="313"/>
                  <a:pt x="802" y="301"/>
                </a:cubicBezTo>
                <a:cubicBezTo>
                  <a:pt x="812" y="290"/>
                  <a:pt x="823" y="283"/>
                  <a:pt x="832" y="290"/>
                </a:cubicBezTo>
                <a:cubicBezTo>
                  <a:pt x="840" y="296"/>
                  <a:pt x="822" y="307"/>
                  <a:pt x="820" y="314"/>
                </a:cubicBezTo>
                <a:cubicBezTo>
                  <a:pt x="817" y="320"/>
                  <a:pt x="822" y="322"/>
                  <a:pt x="817" y="327"/>
                </a:cubicBezTo>
                <a:cubicBezTo>
                  <a:pt x="812" y="332"/>
                  <a:pt x="819" y="333"/>
                  <a:pt x="829" y="327"/>
                </a:cubicBezTo>
                <a:cubicBezTo>
                  <a:pt x="839" y="320"/>
                  <a:pt x="852" y="312"/>
                  <a:pt x="862" y="309"/>
                </a:cubicBezTo>
                <a:cubicBezTo>
                  <a:pt x="864" y="307"/>
                  <a:pt x="867" y="307"/>
                  <a:pt x="870" y="307"/>
                </a:cubicBezTo>
                <a:cubicBezTo>
                  <a:pt x="872" y="304"/>
                  <a:pt x="873" y="301"/>
                  <a:pt x="875" y="300"/>
                </a:cubicBezTo>
                <a:cubicBezTo>
                  <a:pt x="882" y="296"/>
                  <a:pt x="905" y="286"/>
                  <a:pt x="908" y="282"/>
                </a:cubicBezTo>
                <a:cubicBezTo>
                  <a:pt x="912" y="277"/>
                  <a:pt x="915" y="269"/>
                  <a:pt x="920" y="269"/>
                </a:cubicBezTo>
                <a:cubicBezTo>
                  <a:pt x="924" y="269"/>
                  <a:pt x="924" y="274"/>
                  <a:pt x="931" y="274"/>
                </a:cubicBezTo>
                <a:cubicBezTo>
                  <a:pt x="938" y="274"/>
                  <a:pt x="946" y="276"/>
                  <a:pt x="942" y="270"/>
                </a:cubicBezTo>
                <a:cubicBezTo>
                  <a:pt x="939" y="265"/>
                  <a:pt x="941" y="265"/>
                  <a:pt x="949" y="263"/>
                </a:cubicBezTo>
                <a:cubicBezTo>
                  <a:pt x="957" y="262"/>
                  <a:pt x="956" y="254"/>
                  <a:pt x="962" y="254"/>
                </a:cubicBezTo>
                <a:cubicBezTo>
                  <a:pt x="967" y="254"/>
                  <a:pt x="966" y="241"/>
                  <a:pt x="972" y="241"/>
                </a:cubicBezTo>
                <a:cubicBezTo>
                  <a:pt x="978" y="241"/>
                  <a:pt x="980" y="249"/>
                  <a:pt x="987" y="246"/>
                </a:cubicBezTo>
                <a:cubicBezTo>
                  <a:pt x="988" y="246"/>
                  <a:pt x="990" y="246"/>
                  <a:pt x="992" y="247"/>
                </a:cubicBezTo>
                <a:cubicBezTo>
                  <a:pt x="993" y="246"/>
                  <a:pt x="994" y="245"/>
                  <a:pt x="996" y="244"/>
                </a:cubicBezTo>
                <a:cubicBezTo>
                  <a:pt x="995" y="237"/>
                  <a:pt x="996" y="230"/>
                  <a:pt x="995" y="227"/>
                </a:cubicBezTo>
                <a:cubicBezTo>
                  <a:pt x="992" y="221"/>
                  <a:pt x="995" y="216"/>
                  <a:pt x="994" y="212"/>
                </a:cubicBezTo>
                <a:cubicBezTo>
                  <a:pt x="993" y="209"/>
                  <a:pt x="992" y="200"/>
                  <a:pt x="996" y="200"/>
                </a:cubicBezTo>
                <a:cubicBezTo>
                  <a:pt x="1000" y="200"/>
                  <a:pt x="1006" y="189"/>
                  <a:pt x="1011" y="193"/>
                </a:cubicBezTo>
                <a:cubicBezTo>
                  <a:pt x="1016" y="197"/>
                  <a:pt x="1026" y="198"/>
                  <a:pt x="1026" y="193"/>
                </a:cubicBezTo>
                <a:cubicBezTo>
                  <a:pt x="1026" y="188"/>
                  <a:pt x="1034" y="188"/>
                  <a:pt x="1035" y="182"/>
                </a:cubicBezTo>
                <a:cubicBezTo>
                  <a:pt x="1036" y="175"/>
                  <a:pt x="1044" y="174"/>
                  <a:pt x="1045" y="168"/>
                </a:cubicBezTo>
                <a:cubicBezTo>
                  <a:pt x="1047" y="162"/>
                  <a:pt x="1049" y="149"/>
                  <a:pt x="1055" y="146"/>
                </a:cubicBezTo>
                <a:cubicBezTo>
                  <a:pt x="1060" y="142"/>
                  <a:pt x="1054" y="140"/>
                  <a:pt x="1054" y="131"/>
                </a:cubicBezTo>
                <a:close/>
                <a:moveTo>
                  <a:pt x="798" y="625"/>
                </a:moveTo>
                <a:cubicBezTo>
                  <a:pt x="793" y="646"/>
                  <a:pt x="806" y="656"/>
                  <a:pt x="808" y="655"/>
                </a:cubicBezTo>
                <a:cubicBezTo>
                  <a:pt x="813" y="651"/>
                  <a:pt x="834" y="607"/>
                  <a:pt x="830" y="600"/>
                </a:cubicBezTo>
                <a:cubicBezTo>
                  <a:pt x="825" y="594"/>
                  <a:pt x="804" y="604"/>
                  <a:pt x="798" y="625"/>
                </a:cubicBezTo>
                <a:close/>
                <a:moveTo>
                  <a:pt x="612" y="696"/>
                </a:moveTo>
                <a:cubicBezTo>
                  <a:pt x="606" y="696"/>
                  <a:pt x="588" y="706"/>
                  <a:pt x="595" y="720"/>
                </a:cubicBezTo>
                <a:cubicBezTo>
                  <a:pt x="602" y="734"/>
                  <a:pt x="624" y="724"/>
                  <a:pt x="625" y="718"/>
                </a:cubicBezTo>
                <a:cubicBezTo>
                  <a:pt x="625" y="712"/>
                  <a:pt x="636" y="702"/>
                  <a:pt x="634" y="697"/>
                </a:cubicBezTo>
                <a:cubicBezTo>
                  <a:pt x="633" y="694"/>
                  <a:pt x="619" y="696"/>
                  <a:pt x="612" y="696"/>
                </a:cubicBezTo>
                <a:close/>
              </a:path>
            </a:pathLst>
          </a:custGeom>
          <a:solidFill>
            <a:schemeClr val="accent1"/>
          </a:solidFill>
          <a:ln w="3175">
            <a:solidFill>
              <a:schemeClr val="bg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Oval 4">
            <a:extLst>
              <a:ext uri="{FF2B5EF4-FFF2-40B4-BE49-F238E27FC236}">
                <a16:creationId xmlns:a16="http://schemas.microsoft.com/office/drawing/2014/main" id="{411BE8A6-B7D8-40DD-AB67-4E5E8755CB8E}"/>
              </a:ext>
            </a:extLst>
          </p:cNvPr>
          <p:cNvSpPr/>
          <p:nvPr/>
        </p:nvSpPr>
        <p:spPr>
          <a:xfrm>
            <a:off x="9747682" y="3265849"/>
            <a:ext cx="124287" cy="12600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Straight Connector 7">
            <a:extLst>
              <a:ext uri="{FF2B5EF4-FFF2-40B4-BE49-F238E27FC236}">
                <a16:creationId xmlns:a16="http://schemas.microsoft.com/office/drawing/2014/main" id="{A9F6EEDF-9AC0-4777-AC68-D0E1251DA836}"/>
              </a:ext>
            </a:extLst>
          </p:cNvPr>
          <p:cNvCxnSpPr>
            <a:cxnSpLocks/>
          </p:cNvCxnSpPr>
          <p:nvPr/>
        </p:nvCxnSpPr>
        <p:spPr>
          <a:xfrm>
            <a:off x="9809825" y="3320744"/>
            <a:ext cx="267216" cy="577309"/>
          </a:xfrm>
          <a:prstGeom prst="line">
            <a:avLst/>
          </a:prstGeom>
          <a:ln/>
        </p:spPr>
        <p:style>
          <a:lnRef idx="2">
            <a:schemeClr val="accent3"/>
          </a:lnRef>
          <a:fillRef idx="0">
            <a:schemeClr val="accent3"/>
          </a:fillRef>
          <a:effectRef idx="1">
            <a:schemeClr val="accent3"/>
          </a:effectRef>
          <a:fontRef idx="minor">
            <a:schemeClr val="tx1"/>
          </a:fontRef>
        </p:style>
      </p:cxnSp>
      <p:sp>
        <p:nvSpPr>
          <p:cNvPr id="79" name="Rectangle: Rounded Corners 78">
            <a:extLst>
              <a:ext uri="{FF2B5EF4-FFF2-40B4-BE49-F238E27FC236}">
                <a16:creationId xmlns:a16="http://schemas.microsoft.com/office/drawing/2014/main" id="{79B42ED9-9E6B-4D1F-8923-5EB8E44650AB}"/>
              </a:ext>
            </a:extLst>
          </p:cNvPr>
          <p:cNvSpPr/>
          <p:nvPr/>
        </p:nvSpPr>
        <p:spPr>
          <a:xfrm>
            <a:off x="9914903" y="3898053"/>
            <a:ext cx="1472808" cy="541349"/>
          </a:xfrm>
          <a:prstGeom prst="round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2"/>
                </a:solidFill>
              </a:rPr>
              <a:t>Dalian</a:t>
            </a:r>
            <a:endParaRPr lang="zh-CN" altLang="en-US" sz="2400" dirty="0">
              <a:solidFill>
                <a:schemeClr val="bg2"/>
              </a:solidFill>
            </a:endParaRPr>
          </a:p>
        </p:txBody>
      </p:sp>
    </p:spTree>
    <p:extLst>
      <p:ext uri="{BB962C8B-B14F-4D97-AF65-F5344CB8AC3E}">
        <p14:creationId xmlns:p14="http://schemas.microsoft.com/office/powerpoint/2010/main" val="10338772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About the Platform</a:t>
            </a:r>
          </a:p>
        </p:txBody>
      </p:sp>
      <p:sp>
        <p:nvSpPr>
          <p:cNvPr id="3" name="TextBox 2">
            <a:extLst>
              <a:ext uri="{FF2B5EF4-FFF2-40B4-BE49-F238E27FC236}">
                <a16:creationId xmlns:a16="http://schemas.microsoft.com/office/drawing/2014/main" id="{82CA0B6E-7645-4E8F-91DA-04C2793CF828}"/>
              </a:ext>
            </a:extLst>
          </p:cNvPr>
          <p:cNvSpPr txBox="1"/>
          <p:nvPr/>
        </p:nvSpPr>
        <p:spPr>
          <a:xfrm>
            <a:off x="6529917" y="1074509"/>
            <a:ext cx="5149049" cy="4708981"/>
          </a:xfrm>
          <a:prstGeom prst="rect">
            <a:avLst/>
          </a:prstGeom>
          <a:noFill/>
        </p:spPr>
        <p:txBody>
          <a:bodyPr wrap="square" rtlCol="0">
            <a:spAutoFit/>
          </a:bodyPr>
          <a:lstStyle/>
          <a:p>
            <a:r>
              <a:rPr lang="en-US" altLang="zh-CN" sz="2000" i="1" dirty="0">
                <a:solidFill>
                  <a:schemeClr val="bg1"/>
                </a:solidFill>
                <a:effectLst/>
                <a:latin typeface="Source Sans Pro" panose="020B0503030403020204" pitchFamily="34" charset="0"/>
              </a:rPr>
              <a:t>According to our company's current recruitment situation analysis, our recruitment mainly relies on third-party </a:t>
            </a:r>
            <a:r>
              <a:rPr lang="en-US" altLang="zh-CN" sz="2000" i="1" dirty="0">
                <a:solidFill>
                  <a:schemeClr val="bg1"/>
                </a:solidFill>
                <a:effectLst/>
                <a:latin typeface="Source Sans Pro" panose="020B0503030403020204" pitchFamily="34" charset="0"/>
                <a:ea typeface="Source Sans Pro" panose="020B0503030403020204" pitchFamily="34" charset="0"/>
              </a:rPr>
              <a:t>recruitment</a:t>
            </a:r>
            <a:r>
              <a:rPr lang="en-US" altLang="zh-CN" sz="2000" i="1" dirty="0">
                <a:solidFill>
                  <a:schemeClr val="bg1"/>
                </a:solidFill>
                <a:effectLst/>
                <a:latin typeface="Source Sans Pro" panose="020B0503030403020204" pitchFamily="34" charset="0"/>
              </a:rPr>
              <a:t> websites and manual screening. </a:t>
            </a:r>
          </a:p>
          <a:p>
            <a:endParaRPr lang="en-US" altLang="zh-CN" sz="2000" i="1" dirty="0">
              <a:solidFill>
                <a:schemeClr val="bg1"/>
              </a:solidFill>
              <a:latin typeface="Source Sans Pro" panose="020B0503030403020204" pitchFamily="34" charset="0"/>
            </a:endParaRPr>
          </a:p>
          <a:p>
            <a:r>
              <a:rPr lang="en-US" altLang="zh-CN" sz="2000" i="1" dirty="0">
                <a:solidFill>
                  <a:schemeClr val="bg1"/>
                </a:solidFill>
                <a:effectLst/>
                <a:latin typeface="Source Sans Pro" panose="020B0503030403020204" pitchFamily="34" charset="0"/>
              </a:rPr>
              <a:t>We stil</a:t>
            </a:r>
            <a:r>
              <a:rPr lang="en-US" altLang="zh-CN" sz="2000" i="1" dirty="0">
                <a:solidFill>
                  <a:schemeClr val="bg1"/>
                </a:solidFill>
                <a:latin typeface="Source Sans Pro" panose="020B0503030403020204" pitchFamily="34" charset="0"/>
              </a:rPr>
              <a:t>l </a:t>
            </a:r>
            <a:r>
              <a:rPr lang="en-US" altLang="zh-CN" sz="2000" i="1" dirty="0">
                <a:solidFill>
                  <a:schemeClr val="bg1"/>
                </a:solidFill>
                <a:effectLst/>
                <a:latin typeface="Source Sans Pro" panose="020B0503030403020204" pitchFamily="34" charset="0"/>
              </a:rPr>
              <a:t>do not have a personnel management system that is entirely our own. As for the red badge employees, they are managed by different third-party companies, so there are some problems with management inconvenience such as lack of systemic management after entry.</a:t>
            </a:r>
            <a:br>
              <a:rPr lang="en-US" altLang="zh-CN" sz="2000" i="1" dirty="0">
                <a:solidFill>
                  <a:schemeClr val="bg1"/>
                </a:solidFill>
              </a:rPr>
            </a:br>
            <a:endParaRPr lang="en-US" altLang="zh-CN" sz="2000" i="1" dirty="0">
              <a:solidFill>
                <a:schemeClr val="bg1"/>
              </a:solidFill>
            </a:endParaRPr>
          </a:p>
          <a:p>
            <a:r>
              <a:rPr lang="en-US" altLang="zh-CN" sz="2000" i="1" dirty="0">
                <a:solidFill>
                  <a:schemeClr val="bg1"/>
                </a:solidFill>
                <a:effectLst/>
                <a:latin typeface="Source Sans Pro" panose="020B0503030403020204" pitchFamily="34" charset="0"/>
              </a:rPr>
              <a:t>The platform we want to develop intends to solve these problems.</a:t>
            </a:r>
            <a:endParaRPr lang="zh-CN" altLang="en-US" sz="2000" i="1" dirty="0">
              <a:solidFill>
                <a:schemeClr val="bg1"/>
              </a:solidFill>
              <a:latin typeface="+mn-lt"/>
            </a:endParaRPr>
          </a:p>
        </p:txBody>
      </p:sp>
    </p:spTree>
    <p:extLst>
      <p:ext uri="{BB962C8B-B14F-4D97-AF65-F5344CB8AC3E}">
        <p14:creationId xmlns:p14="http://schemas.microsoft.com/office/powerpoint/2010/main" val="29748830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933634" y="374128"/>
            <a:ext cx="9934111" cy="5964528"/>
          </a:xfrm>
        </p:spPr>
        <p:txBody>
          <a:bodyPr anchor="ctr" anchorCtr="0"/>
          <a:lstStyle/>
          <a:p>
            <a:pPr>
              <a:spcBef>
                <a:spcPts val="600"/>
              </a:spcBef>
            </a:pPr>
            <a:endParaRPr lang="en-US" sz="3600" dirty="0">
              <a:solidFill>
                <a:schemeClr val="accent1"/>
              </a:solidFill>
              <a:latin typeface="+mj-lt"/>
            </a:endParaRPr>
          </a:p>
          <a:p>
            <a:pPr>
              <a:spcBef>
                <a:spcPts val="600"/>
              </a:spcBef>
            </a:pPr>
            <a:endParaRPr lang="en-US" sz="3600" dirty="0">
              <a:solidFill>
                <a:schemeClr val="accent1"/>
              </a:solidFill>
              <a:latin typeface="+mj-lt"/>
            </a:endParaRPr>
          </a:p>
          <a:p>
            <a:pPr>
              <a:spcBef>
                <a:spcPts val="600"/>
              </a:spcBef>
            </a:pPr>
            <a:r>
              <a:rPr lang="en-US" sz="2800" dirty="0">
                <a:solidFill>
                  <a:schemeClr val="accent1"/>
                </a:solidFill>
                <a:latin typeface="+mj-lt"/>
              </a:rPr>
              <a:t>Existing Problems in Recruitment and Personnel Management</a:t>
            </a:r>
          </a:p>
          <a:p>
            <a:pPr>
              <a:spcBef>
                <a:spcPts val="600"/>
              </a:spcBef>
            </a:pPr>
            <a:endParaRPr lang="en-US" sz="1800" dirty="0">
              <a:solidFill>
                <a:schemeClr val="accent1"/>
              </a:solidFill>
              <a:latin typeface="+mj-lt"/>
            </a:endParaRPr>
          </a:p>
          <a:p>
            <a:pPr>
              <a:spcBef>
                <a:spcPts val="600"/>
              </a:spcBef>
              <a:buClr>
                <a:schemeClr val="tx1"/>
              </a:buClr>
            </a:pPr>
            <a:endParaRPr lang="en-US" sz="2000" dirty="0"/>
          </a:p>
          <a:p>
            <a:pPr>
              <a:spcBef>
                <a:spcPts val="600"/>
              </a:spcBef>
              <a:buClr>
                <a:schemeClr val="tx1"/>
              </a:buClr>
            </a:pPr>
            <a:r>
              <a:rPr lang="en-US" sz="2000" dirty="0"/>
              <a:t>- If there are many interviews, it is easy to cause a conflict of interview time</a:t>
            </a:r>
          </a:p>
          <a:p>
            <a:pPr>
              <a:spcBef>
                <a:spcPts val="600"/>
              </a:spcBef>
              <a:buClr>
                <a:schemeClr val="tx1"/>
              </a:buClr>
            </a:pPr>
            <a:r>
              <a:rPr lang="en-US" sz="2000" dirty="0"/>
              <a:t>- The results of the interviewer need to be delivered manually, which can not directly measure the ability of each candidate</a:t>
            </a:r>
          </a:p>
          <a:p>
            <a:pPr>
              <a:spcBef>
                <a:spcPts val="600"/>
              </a:spcBef>
              <a:buClr>
                <a:schemeClr val="tx1"/>
              </a:buClr>
            </a:pPr>
            <a:r>
              <a:rPr lang="en-US" sz="2000" dirty="0"/>
              <a:t>- Candidates can not intuitively understand the recruitment process</a:t>
            </a:r>
          </a:p>
          <a:p>
            <a:pPr>
              <a:spcBef>
                <a:spcPts val="600"/>
              </a:spcBef>
              <a:buClr>
                <a:schemeClr val="tx1"/>
              </a:buClr>
            </a:pPr>
            <a:r>
              <a:rPr lang="en-US" sz="2000" dirty="0"/>
              <a:t>- Can't completely control the whole recruitment process, can't carry out collaborative recruitment</a:t>
            </a:r>
          </a:p>
          <a:p>
            <a:pPr>
              <a:spcBef>
                <a:spcPts val="600"/>
              </a:spcBef>
              <a:buClr>
                <a:schemeClr val="tx1"/>
              </a:buClr>
            </a:pPr>
            <a:r>
              <a:rPr lang="en-US" sz="2000" dirty="0"/>
              <a:t>- The whole recruitment process can not be completely recorded, which is prone to errors</a:t>
            </a:r>
          </a:p>
          <a:p>
            <a:pPr>
              <a:spcBef>
                <a:spcPts val="600"/>
              </a:spcBef>
              <a:buClr>
                <a:schemeClr val="tx1"/>
              </a:buClr>
            </a:pPr>
            <a:r>
              <a:rPr lang="en-US" sz="2000" dirty="0"/>
              <a:t>- Lack of tracking and systematic management of employee training and certification</a:t>
            </a:r>
            <a:endParaRPr lang="en-US" sz="1800" dirty="0"/>
          </a:p>
          <a:p>
            <a:pPr>
              <a:spcBef>
                <a:spcPts val="600"/>
              </a:spcBef>
              <a:buClr>
                <a:schemeClr val="tx1"/>
              </a:buClr>
            </a:pPr>
            <a:endParaRPr lang="en-US" sz="1800" dirty="0"/>
          </a:p>
          <a:p>
            <a:pPr>
              <a:spcBef>
                <a:spcPts val="600"/>
              </a:spcBef>
              <a:buClr>
                <a:schemeClr val="tx1"/>
              </a:buClr>
            </a:pPr>
            <a:endParaRPr lang="en-US" sz="2000" dirty="0">
              <a:latin typeface="+mj-lt"/>
            </a:endParaRPr>
          </a:p>
          <a:p>
            <a:pPr>
              <a:spcBef>
                <a:spcPts val="600"/>
              </a:spcBef>
              <a:buClr>
                <a:schemeClr val="tx1"/>
              </a:buClr>
            </a:pPr>
            <a:r>
              <a:rPr lang="en-US" sz="2000" dirty="0">
                <a:solidFill>
                  <a:schemeClr val="bg1"/>
                </a:solidFill>
                <a:latin typeface="+mj-lt"/>
              </a:rPr>
              <a:t>								</a:t>
            </a:r>
            <a:r>
              <a:rPr lang="en-US" sz="2000" b="1" dirty="0">
                <a:solidFill>
                  <a:schemeClr val="bg1"/>
                </a:solidFill>
                <a:latin typeface="+mj-lt"/>
              </a:rPr>
              <a:t>Meiqi Jin</a:t>
            </a:r>
          </a:p>
          <a:p>
            <a:pPr>
              <a:spcBef>
                <a:spcPts val="600"/>
              </a:spcBef>
              <a:buClr>
                <a:schemeClr val="tx1"/>
              </a:buClr>
            </a:pPr>
            <a:endParaRPr lang="en-US" sz="2000" dirty="0">
              <a:latin typeface="+mj-lt"/>
            </a:endParaRPr>
          </a:p>
        </p:txBody>
      </p:sp>
      <p:grpSp>
        <p:nvGrpSpPr>
          <p:cNvPr id="9" name="Group 4">
            <a:extLst>
              <a:ext uri="{FF2B5EF4-FFF2-40B4-BE49-F238E27FC236}">
                <a16:creationId xmlns:a16="http://schemas.microsoft.com/office/drawing/2014/main" id="{D82287A2-524F-4C3D-A58D-A1B2E882FA9F}"/>
              </a:ext>
            </a:extLst>
          </p:cNvPr>
          <p:cNvGrpSpPr>
            <a:grpSpLocks noChangeAspect="1"/>
          </p:cNvGrpSpPr>
          <p:nvPr/>
        </p:nvGrpSpPr>
        <p:grpSpPr bwMode="auto">
          <a:xfrm>
            <a:off x="7760749" y="5706537"/>
            <a:ext cx="294989" cy="632119"/>
            <a:chOff x="598" y="1936"/>
            <a:chExt cx="287" cy="615"/>
          </a:xfrm>
        </p:grpSpPr>
        <p:sp>
          <p:nvSpPr>
            <p:cNvPr id="10" name="Freeform 6">
              <a:extLst>
                <a:ext uri="{FF2B5EF4-FFF2-40B4-BE49-F238E27FC236}">
                  <a16:creationId xmlns:a16="http://schemas.microsoft.com/office/drawing/2014/main" id="{96973C31-FA33-4272-BF75-1E888F4AF1C4}"/>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493E8B69-A38F-4A59-8183-7BC99FBD7762}"/>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solidFill>
              <a:srgbClr val="FBAB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752004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3" end="13"/>
                                            </p:txEl>
                                          </p:spTgt>
                                        </p:tgtEl>
                                        <p:attrNameLst>
                                          <p:attrName>style.visibility</p:attrName>
                                        </p:attrNameLst>
                                      </p:cBhvr>
                                      <p:to>
                                        <p:strVal val="visible"/>
                                      </p:to>
                                    </p:set>
                                    <p:animEffect transition="in" filter="fade">
                                      <p:cBhvr>
                                        <p:cTn id="12"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013533" y="663606"/>
            <a:ext cx="9934111" cy="5530788"/>
          </a:xfrm>
        </p:spPr>
        <p:txBody>
          <a:bodyPr anchor="ctr" anchorCtr="0"/>
          <a:lstStyle/>
          <a:p>
            <a:pPr>
              <a:spcBef>
                <a:spcPts val="600"/>
              </a:spcBef>
              <a:buClr>
                <a:schemeClr val="tx1"/>
              </a:buClr>
            </a:pPr>
            <a:endParaRPr lang="en-US" sz="1400" dirty="0"/>
          </a:p>
          <a:p>
            <a:pPr>
              <a:spcBef>
                <a:spcPts val="600"/>
              </a:spcBef>
              <a:buClr>
                <a:schemeClr val="tx1"/>
              </a:buClr>
            </a:pPr>
            <a:r>
              <a:rPr lang="en-US" sz="3200" dirty="0">
                <a:solidFill>
                  <a:schemeClr val="accent2"/>
                </a:solidFill>
                <a:latin typeface="+mj-lt"/>
              </a:rPr>
              <a:t>Function Introduction</a:t>
            </a:r>
          </a:p>
          <a:p>
            <a:pPr>
              <a:spcBef>
                <a:spcPts val="600"/>
              </a:spcBef>
              <a:buClr>
                <a:schemeClr val="tx1"/>
              </a:buClr>
            </a:pPr>
            <a:endParaRPr lang="en-US" sz="1800" dirty="0">
              <a:solidFill>
                <a:schemeClr val="accent2"/>
              </a:solidFill>
              <a:latin typeface="+mj-lt"/>
            </a:endParaRPr>
          </a:p>
          <a:p>
            <a:pPr>
              <a:spcBef>
                <a:spcPts val="600"/>
              </a:spcBef>
              <a:buClr>
                <a:schemeClr val="tx1"/>
              </a:buClr>
            </a:pPr>
            <a:r>
              <a:rPr lang="en-US" sz="2000" dirty="0">
                <a:latin typeface="+mj-lt"/>
              </a:rPr>
              <a:t>- Interviewees can submit resumes, conduct written examinations, and check the progress of the interview on the website. The system can automatically screen resumes based on big data. The interviewer can score the interviewee according to his performance, and write a comment to record the shortcomings of the interviewee, so as to compare his performance in the second interview</a:t>
            </a:r>
          </a:p>
          <a:p>
            <a:pPr>
              <a:spcBef>
                <a:spcPts val="600"/>
              </a:spcBef>
              <a:buClr>
                <a:schemeClr val="tx1"/>
              </a:buClr>
            </a:pPr>
            <a:r>
              <a:rPr lang="en-US" sz="2000" dirty="0">
                <a:latin typeface="+mj-lt"/>
              </a:rPr>
              <a:t>                                                                                                                               </a:t>
            </a:r>
            <a:r>
              <a:rPr lang="en-US" sz="2000" b="1" dirty="0">
                <a:solidFill>
                  <a:schemeClr val="bg1"/>
                </a:solidFill>
                <a:latin typeface="+mj-lt"/>
              </a:rPr>
              <a:t>Jiadi Wang</a:t>
            </a:r>
          </a:p>
          <a:p>
            <a:pPr>
              <a:spcBef>
                <a:spcPts val="600"/>
              </a:spcBef>
              <a:buClr>
                <a:schemeClr val="tx1"/>
              </a:buClr>
            </a:pPr>
            <a:endParaRPr lang="en-US" sz="2000" dirty="0">
              <a:latin typeface="+mj-lt"/>
            </a:endParaRPr>
          </a:p>
          <a:p>
            <a:pPr>
              <a:spcBef>
                <a:spcPts val="600"/>
              </a:spcBef>
              <a:buClr>
                <a:schemeClr val="tx1"/>
              </a:buClr>
            </a:pPr>
            <a:r>
              <a:rPr lang="en-US" sz="2000" dirty="0">
                <a:latin typeface="+mj-lt"/>
              </a:rPr>
              <a:t>- Another function of this system is talent management. Enter each candidate's information into the system. In addition, even if the candidate fails the interview or voluntarily withdraws, he will be tracked and investigated, such as his next company and position. These data are entered into the database and encrypted. Through this function, it is easier for the human resources department to weigh the salary of each employee.</a:t>
            </a:r>
          </a:p>
          <a:p>
            <a:pPr>
              <a:spcBef>
                <a:spcPts val="600"/>
              </a:spcBef>
              <a:buClr>
                <a:schemeClr val="tx1"/>
              </a:buClr>
            </a:pPr>
            <a:r>
              <a:rPr lang="en-US" sz="1600" dirty="0">
                <a:solidFill>
                  <a:schemeClr val="bg1"/>
                </a:solidFill>
                <a:latin typeface="+mj-lt"/>
              </a:rPr>
              <a:t>								</a:t>
            </a:r>
            <a:r>
              <a:rPr lang="en-US" sz="2000" b="1" dirty="0">
                <a:solidFill>
                  <a:schemeClr val="bg1"/>
                </a:solidFill>
                <a:latin typeface="+mj-lt"/>
              </a:rPr>
              <a:t>Yuxuan Li</a:t>
            </a:r>
            <a:endParaRPr lang="en-US" sz="1600" b="1" dirty="0">
              <a:solidFill>
                <a:schemeClr val="bg1"/>
              </a:solidFill>
              <a:latin typeface="+mj-lt"/>
            </a:endParaRPr>
          </a:p>
          <a:p>
            <a:pPr>
              <a:spcBef>
                <a:spcPts val="600"/>
              </a:spcBef>
              <a:buClr>
                <a:schemeClr val="tx1"/>
              </a:buClr>
            </a:pPr>
            <a:endParaRPr lang="en-US" sz="1600" dirty="0">
              <a:latin typeface="+mj-lt"/>
            </a:endParaRPr>
          </a:p>
        </p:txBody>
      </p:sp>
      <p:grpSp>
        <p:nvGrpSpPr>
          <p:cNvPr id="9" name="Group 4">
            <a:extLst>
              <a:ext uri="{FF2B5EF4-FFF2-40B4-BE49-F238E27FC236}">
                <a16:creationId xmlns:a16="http://schemas.microsoft.com/office/drawing/2014/main" id="{D82287A2-524F-4C3D-A58D-A1B2E882FA9F}"/>
              </a:ext>
            </a:extLst>
          </p:cNvPr>
          <p:cNvGrpSpPr>
            <a:grpSpLocks noChangeAspect="1"/>
          </p:cNvGrpSpPr>
          <p:nvPr/>
        </p:nvGrpSpPr>
        <p:grpSpPr bwMode="auto">
          <a:xfrm>
            <a:off x="7945515" y="3181693"/>
            <a:ext cx="230820" cy="494614"/>
            <a:chOff x="598" y="1936"/>
            <a:chExt cx="287" cy="615"/>
          </a:xfrm>
        </p:grpSpPr>
        <p:sp>
          <p:nvSpPr>
            <p:cNvPr id="10" name="Freeform 6">
              <a:extLst>
                <a:ext uri="{FF2B5EF4-FFF2-40B4-BE49-F238E27FC236}">
                  <a16:creationId xmlns:a16="http://schemas.microsoft.com/office/drawing/2014/main" id="{96973C31-FA33-4272-BF75-1E888F4AF1C4}"/>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7">
              <a:extLst>
                <a:ext uri="{FF2B5EF4-FFF2-40B4-BE49-F238E27FC236}">
                  <a16:creationId xmlns:a16="http://schemas.microsoft.com/office/drawing/2014/main" id="{493E8B69-A38F-4A59-8183-7BC99FBD7762}"/>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solidFill>
              <a:srgbClr val="FBAB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 name="Group 4">
            <a:extLst>
              <a:ext uri="{FF2B5EF4-FFF2-40B4-BE49-F238E27FC236}">
                <a16:creationId xmlns:a16="http://schemas.microsoft.com/office/drawing/2014/main" id="{06D3C504-62E4-44D8-9B5E-D77A304D94EA}"/>
              </a:ext>
            </a:extLst>
          </p:cNvPr>
          <p:cNvGrpSpPr>
            <a:grpSpLocks noChangeAspect="1"/>
          </p:cNvGrpSpPr>
          <p:nvPr/>
        </p:nvGrpSpPr>
        <p:grpSpPr bwMode="auto">
          <a:xfrm>
            <a:off x="7945515" y="5522041"/>
            <a:ext cx="230820" cy="494614"/>
            <a:chOff x="598" y="1936"/>
            <a:chExt cx="287" cy="615"/>
          </a:xfrm>
        </p:grpSpPr>
        <p:sp>
          <p:nvSpPr>
            <p:cNvPr id="7" name="Freeform 6">
              <a:extLst>
                <a:ext uri="{FF2B5EF4-FFF2-40B4-BE49-F238E27FC236}">
                  <a16:creationId xmlns:a16="http://schemas.microsoft.com/office/drawing/2014/main" id="{5E81AFB6-CFCD-49E0-955F-8D387E712ACA}"/>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a:extLst>
                <a:ext uri="{FF2B5EF4-FFF2-40B4-BE49-F238E27FC236}">
                  <a16:creationId xmlns:a16="http://schemas.microsoft.com/office/drawing/2014/main" id="{38C1ABE2-98ED-413A-A0A0-D84216F7F773}"/>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solidFill>
              <a:srgbClr val="FBAB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539480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7" end="7"/>
                                            </p:txEl>
                                          </p:spTgt>
                                        </p:tgtEl>
                                        <p:attrNameLst>
                                          <p:attrName>style.visibility</p:attrName>
                                        </p:attrNameLst>
                                      </p:cBhvr>
                                      <p:to>
                                        <p:strVal val="visible"/>
                                      </p:to>
                                    </p:set>
                                    <p:animEffect transition="in" filter="fade">
                                      <p:cBhvr>
                                        <p:cTn id="1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004655" y="356373"/>
            <a:ext cx="9934111" cy="5530788"/>
          </a:xfrm>
        </p:spPr>
        <p:txBody>
          <a:bodyPr anchor="ctr" anchorCtr="0"/>
          <a:lstStyle/>
          <a:p>
            <a:pPr>
              <a:spcBef>
                <a:spcPts val="600"/>
              </a:spcBef>
              <a:buClr>
                <a:schemeClr val="tx1"/>
              </a:buClr>
            </a:pPr>
            <a:endParaRPr lang="en-US" sz="1800" dirty="0"/>
          </a:p>
          <a:p>
            <a:pPr>
              <a:spcBef>
                <a:spcPts val="600"/>
              </a:spcBef>
              <a:buClr>
                <a:schemeClr val="tx1"/>
              </a:buClr>
            </a:pPr>
            <a:endParaRPr lang="en-US" sz="1800" dirty="0"/>
          </a:p>
          <a:p>
            <a:pPr>
              <a:spcBef>
                <a:spcPts val="600"/>
              </a:spcBef>
              <a:buClr>
                <a:schemeClr val="tx1"/>
              </a:buClr>
            </a:pPr>
            <a:endParaRPr lang="en-US" sz="1800" dirty="0"/>
          </a:p>
          <a:p>
            <a:pPr>
              <a:spcBef>
                <a:spcPts val="600"/>
              </a:spcBef>
              <a:buClr>
                <a:schemeClr val="tx1"/>
              </a:buClr>
            </a:pPr>
            <a:r>
              <a:rPr lang="en-US" sz="3200" dirty="0">
                <a:solidFill>
                  <a:schemeClr val="accent2"/>
                </a:solidFill>
                <a:latin typeface="+mj-lt"/>
              </a:rPr>
              <a:t>Technologies to Be Used</a:t>
            </a:r>
          </a:p>
          <a:p>
            <a:pPr>
              <a:spcBef>
                <a:spcPts val="600"/>
              </a:spcBef>
              <a:buClr>
                <a:schemeClr val="tx1"/>
              </a:buClr>
            </a:pPr>
            <a:endParaRPr lang="en-US" sz="3600" dirty="0">
              <a:solidFill>
                <a:schemeClr val="accent2"/>
              </a:solidFill>
              <a:latin typeface="+mj-lt"/>
            </a:endParaRPr>
          </a:p>
          <a:p>
            <a:pPr>
              <a:spcBef>
                <a:spcPts val="600"/>
              </a:spcBef>
              <a:buClr>
                <a:schemeClr val="tx1"/>
              </a:buClr>
            </a:pPr>
            <a:r>
              <a:rPr lang="en-US" sz="2000" dirty="0">
                <a:latin typeface="+mj-lt"/>
              </a:rPr>
              <a:t>- Regarding technical implementation, we have now decided to use Python as a programming language and Flask as a lightweight framework for back-end architecture. This combination makes it easier to crawl data and build systems</a:t>
            </a:r>
          </a:p>
          <a:p>
            <a:pPr>
              <a:spcBef>
                <a:spcPts val="600"/>
              </a:spcBef>
              <a:buClr>
                <a:schemeClr val="tx1"/>
              </a:buClr>
            </a:pPr>
            <a:r>
              <a:rPr lang="en-US" sz="2000" dirty="0">
                <a:latin typeface="+mj-lt"/>
              </a:rPr>
              <a:t>                                                                                                                                 </a:t>
            </a:r>
            <a:r>
              <a:rPr lang="en-US" sz="2000" b="1" dirty="0">
                <a:solidFill>
                  <a:schemeClr val="bg1"/>
                </a:solidFill>
                <a:latin typeface="+mj-lt"/>
              </a:rPr>
              <a:t>Weilin Xu</a:t>
            </a:r>
          </a:p>
          <a:p>
            <a:pPr>
              <a:spcBef>
                <a:spcPts val="600"/>
              </a:spcBef>
              <a:buClr>
                <a:schemeClr val="tx1"/>
              </a:buClr>
            </a:pPr>
            <a:endParaRPr lang="en-US" sz="2000" dirty="0">
              <a:latin typeface="+mj-lt"/>
            </a:endParaRPr>
          </a:p>
          <a:p>
            <a:pPr>
              <a:spcBef>
                <a:spcPts val="600"/>
              </a:spcBef>
              <a:buClr>
                <a:schemeClr val="tx1"/>
              </a:buClr>
            </a:pPr>
            <a:endParaRPr lang="en-US" sz="2000" dirty="0">
              <a:latin typeface="+mj-lt"/>
            </a:endParaRPr>
          </a:p>
          <a:p>
            <a:pPr>
              <a:spcBef>
                <a:spcPts val="600"/>
              </a:spcBef>
              <a:buClr>
                <a:schemeClr val="tx1"/>
              </a:buClr>
            </a:pPr>
            <a:r>
              <a:rPr lang="en-US" sz="2000" dirty="0">
                <a:latin typeface="+mj-lt"/>
              </a:rPr>
              <a:t>- We decided to complete front-end development with AngularJS, which has a solid foundation and community support. And it was a relatively complete front-end framework that made it easy to write reusable code, which was very helpful to our development team.</a:t>
            </a:r>
          </a:p>
          <a:p>
            <a:pPr>
              <a:spcBef>
                <a:spcPts val="600"/>
              </a:spcBef>
              <a:buClr>
                <a:schemeClr val="tx1"/>
              </a:buClr>
            </a:pPr>
            <a:endParaRPr lang="en-US" sz="2000" dirty="0">
              <a:latin typeface="+mj-lt"/>
            </a:endParaRPr>
          </a:p>
          <a:p>
            <a:pPr>
              <a:spcBef>
                <a:spcPts val="600"/>
              </a:spcBef>
              <a:buClr>
                <a:schemeClr val="tx1"/>
              </a:buClr>
            </a:pPr>
            <a:r>
              <a:rPr lang="en-US" sz="2000" dirty="0">
                <a:solidFill>
                  <a:schemeClr val="bg1"/>
                </a:solidFill>
                <a:latin typeface="+mj-lt"/>
              </a:rPr>
              <a:t>								 </a:t>
            </a:r>
            <a:r>
              <a:rPr lang="en-US" sz="2000" b="1" dirty="0">
                <a:solidFill>
                  <a:schemeClr val="bg1"/>
                </a:solidFill>
                <a:latin typeface="+mj-lt"/>
              </a:rPr>
              <a:t>Xinqiang Xiong</a:t>
            </a:r>
          </a:p>
          <a:p>
            <a:pPr>
              <a:spcBef>
                <a:spcPts val="600"/>
              </a:spcBef>
              <a:buClr>
                <a:schemeClr val="tx1"/>
              </a:buClr>
            </a:pPr>
            <a:endParaRPr lang="en-US" sz="2000" dirty="0">
              <a:latin typeface="+mj-lt"/>
            </a:endParaRPr>
          </a:p>
        </p:txBody>
      </p:sp>
      <p:grpSp>
        <p:nvGrpSpPr>
          <p:cNvPr id="9" name="Group 4">
            <a:extLst>
              <a:ext uri="{FF2B5EF4-FFF2-40B4-BE49-F238E27FC236}">
                <a16:creationId xmlns:a16="http://schemas.microsoft.com/office/drawing/2014/main" id="{D82287A2-524F-4C3D-A58D-A1B2E882FA9F}"/>
              </a:ext>
            </a:extLst>
          </p:cNvPr>
          <p:cNvGrpSpPr>
            <a:grpSpLocks noChangeAspect="1"/>
          </p:cNvGrpSpPr>
          <p:nvPr/>
        </p:nvGrpSpPr>
        <p:grpSpPr bwMode="auto">
          <a:xfrm>
            <a:off x="7975686" y="5339619"/>
            <a:ext cx="255520" cy="547542"/>
            <a:chOff x="598" y="1936"/>
            <a:chExt cx="287" cy="615"/>
          </a:xfrm>
        </p:grpSpPr>
        <p:sp>
          <p:nvSpPr>
            <p:cNvPr id="10" name="Freeform 6">
              <a:extLst>
                <a:ext uri="{FF2B5EF4-FFF2-40B4-BE49-F238E27FC236}">
                  <a16:creationId xmlns:a16="http://schemas.microsoft.com/office/drawing/2014/main" id="{96973C31-FA33-4272-BF75-1E888F4AF1C4}"/>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493E8B69-A38F-4A59-8183-7BC99FBD7762}"/>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solidFill>
              <a:srgbClr val="FBAB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 name="Group 4">
            <a:extLst>
              <a:ext uri="{FF2B5EF4-FFF2-40B4-BE49-F238E27FC236}">
                <a16:creationId xmlns:a16="http://schemas.microsoft.com/office/drawing/2014/main" id="{E267EC5F-9DE2-40BA-845E-5B3152BD4F65}"/>
              </a:ext>
            </a:extLst>
          </p:cNvPr>
          <p:cNvGrpSpPr>
            <a:grpSpLocks noChangeAspect="1"/>
          </p:cNvGrpSpPr>
          <p:nvPr/>
        </p:nvGrpSpPr>
        <p:grpSpPr bwMode="auto">
          <a:xfrm>
            <a:off x="7983681" y="3007307"/>
            <a:ext cx="238639" cy="511368"/>
            <a:chOff x="598" y="1936"/>
            <a:chExt cx="287" cy="615"/>
          </a:xfrm>
        </p:grpSpPr>
        <p:sp>
          <p:nvSpPr>
            <p:cNvPr id="7" name="Freeform 6">
              <a:extLst>
                <a:ext uri="{FF2B5EF4-FFF2-40B4-BE49-F238E27FC236}">
                  <a16:creationId xmlns:a16="http://schemas.microsoft.com/office/drawing/2014/main" id="{AB58B97B-97B1-4EE6-8A95-E09BBD7B47DC}"/>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81A64408-B46B-4D19-B7F6-9B6C1535B633}"/>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solidFill>
              <a:srgbClr val="FBAB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187431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11" end="11"/>
                                            </p:txEl>
                                          </p:spTgt>
                                        </p:tgtEl>
                                        <p:attrNameLst>
                                          <p:attrName>style.visibility</p:attrName>
                                        </p:attrNameLst>
                                      </p:cBhvr>
                                      <p:to>
                                        <p:strVal val="visible"/>
                                      </p:to>
                                    </p:set>
                                    <p:animEffect transition="in" filter="fade">
                                      <p:cBhvr>
                                        <p:cTn id="7"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013533" y="663606"/>
            <a:ext cx="9934111" cy="5530788"/>
          </a:xfrm>
        </p:spPr>
        <p:txBody>
          <a:bodyPr anchor="ctr" anchorCtr="0"/>
          <a:lstStyle/>
          <a:p>
            <a:pPr>
              <a:spcBef>
                <a:spcPts val="600"/>
              </a:spcBef>
              <a:buClr>
                <a:schemeClr val="tx1"/>
              </a:buClr>
            </a:pPr>
            <a:endParaRPr lang="en-US" sz="1800" dirty="0"/>
          </a:p>
          <a:p>
            <a:pPr>
              <a:spcBef>
                <a:spcPts val="600"/>
              </a:spcBef>
              <a:buClr>
                <a:schemeClr val="tx1"/>
              </a:buClr>
            </a:pPr>
            <a:r>
              <a:rPr lang="en-US" sz="2800" dirty="0">
                <a:solidFill>
                  <a:schemeClr val="accent2"/>
                </a:solidFill>
                <a:latin typeface="+mj-lt"/>
              </a:rPr>
              <a:t>Following advantages will be completed</a:t>
            </a:r>
          </a:p>
          <a:p>
            <a:pPr>
              <a:spcBef>
                <a:spcPts val="600"/>
              </a:spcBef>
              <a:buClr>
                <a:schemeClr val="tx1"/>
              </a:buClr>
            </a:pPr>
            <a:endParaRPr lang="en-US" sz="2800" dirty="0">
              <a:solidFill>
                <a:schemeClr val="accent2"/>
              </a:solidFill>
              <a:latin typeface="+mj-lt"/>
            </a:endParaRPr>
          </a:p>
          <a:p>
            <a:pPr>
              <a:spcBef>
                <a:spcPts val="600"/>
              </a:spcBef>
              <a:buClr>
                <a:schemeClr val="tx1"/>
              </a:buClr>
            </a:pPr>
            <a:endParaRPr lang="en-US" sz="1400" dirty="0">
              <a:solidFill>
                <a:schemeClr val="accent2"/>
              </a:solidFill>
              <a:latin typeface="+mj-lt"/>
            </a:endParaRPr>
          </a:p>
          <a:p>
            <a:pPr>
              <a:spcBef>
                <a:spcPts val="600"/>
              </a:spcBef>
              <a:buClr>
                <a:schemeClr val="tx1"/>
              </a:buClr>
            </a:pPr>
            <a:r>
              <a:rPr lang="en-US" sz="2000" dirty="0">
                <a:latin typeface="+mj-lt"/>
              </a:rPr>
              <a:t>- Our company will have its own talent pool to quickly find suitable talents</a:t>
            </a:r>
          </a:p>
          <a:p>
            <a:pPr>
              <a:spcBef>
                <a:spcPts val="600"/>
              </a:spcBef>
              <a:buClr>
                <a:schemeClr val="tx1"/>
              </a:buClr>
            </a:pPr>
            <a:r>
              <a:rPr lang="en-US" sz="2000" dirty="0">
                <a:latin typeface="+mj-lt"/>
              </a:rPr>
              <a:t>- Display the analysis report according to the examiner's comments, and make a clear and accurate comparison of the results</a:t>
            </a:r>
          </a:p>
          <a:p>
            <a:pPr>
              <a:spcBef>
                <a:spcPts val="600"/>
              </a:spcBef>
              <a:buClr>
                <a:schemeClr val="tx1"/>
              </a:buClr>
            </a:pPr>
            <a:r>
              <a:rPr lang="en-US" sz="2000" dirty="0">
                <a:latin typeface="+mj-lt"/>
              </a:rPr>
              <a:t>- The interviewer </a:t>
            </a:r>
            <a:r>
              <a:rPr lang="en-US" altLang="zh-CN" sz="2000" dirty="0">
                <a:latin typeface="+mj-lt"/>
              </a:rPr>
              <a:t>and interviewees </a:t>
            </a:r>
            <a:r>
              <a:rPr lang="en-US" sz="2000" dirty="0">
                <a:latin typeface="+mj-lt"/>
              </a:rPr>
              <a:t>can check the interview result in the system</a:t>
            </a:r>
          </a:p>
          <a:p>
            <a:pPr>
              <a:spcBef>
                <a:spcPts val="600"/>
              </a:spcBef>
              <a:buClr>
                <a:schemeClr val="tx1"/>
              </a:buClr>
            </a:pPr>
            <a:r>
              <a:rPr lang="en-US" sz="2000" dirty="0">
                <a:latin typeface="+mj-lt"/>
              </a:rPr>
              <a:t>- Simplify the personnel and manual process, and replace running around with online application and approval</a:t>
            </a:r>
          </a:p>
          <a:p>
            <a:pPr>
              <a:spcBef>
                <a:spcPts val="600"/>
              </a:spcBef>
              <a:buClr>
                <a:schemeClr val="tx1"/>
              </a:buClr>
            </a:pPr>
            <a:r>
              <a:rPr lang="en-US" sz="2000" dirty="0">
                <a:latin typeface="+mj-lt"/>
              </a:rPr>
              <a:t>- Analyze, plan and improve personnel management level</a:t>
            </a:r>
          </a:p>
          <a:p>
            <a:pPr>
              <a:spcBef>
                <a:spcPts val="600"/>
              </a:spcBef>
              <a:buClr>
                <a:schemeClr val="tx1"/>
              </a:buClr>
            </a:pPr>
            <a:endParaRPr lang="en-US" sz="2000" dirty="0">
              <a:latin typeface="+mj-lt"/>
            </a:endParaRPr>
          </a:p>
          <a:p>
            <a:pPr>
              <a:spcBef>
                <a:spcPts val="600"/>
              </a:spcBef>
              <a:buClr>
                <a:schemeClr val="tx1"/>
              </a:buClr>
            </a:pPr>
            <a:r>
              <a:rPr lang="en-US" sz="2000" dirty="0">
                <a:solidFill>
                  <a:schemeClr val="bg1"/>
                </a:solidFill>
                <a:latin typeface="+mj-lt"/>
              </a:rPr>
              <a:t>								</a:t>
            </a:r>
          </a:p>
          <a:p>
            <a:pPr>
              <a:spcBef>
                <a:spcPts val="600"/>
              </a:spcBef>
              <a:buClr>
                <a:schemeClr val="tx1"/>
              </a:buClr>
            </a:pPr>
            <a:r>
              <a:rPr lang="en-US" sz="2000" b="1" dirty="0">
                <a:solidFill>
                  <a:schemeClr val="bg1"/>
                </a:solidFill>
                <a:latin typeface="+mj-lt"/>
              </a:rPr>
              <a:t>                                                                                                                              Rui Wang</a:t>
            </a:r>
          </a:p>
          <a:p>
            <a:pPr>
              <a:spcBef>
                <a:spcPts val="600"/>
              </a:spcBef>
              <a:buClr>
                <a:schemeClr val="tx1"/>
              </a:buClr>
            </a:pPr>
            <a:endParaRPr lang="en-US" sz="2000" dirty="0">
              <a:latin typeface="+mj-lt"/>
            </a:endParaRPr>
          </a:p>
        </p:txBody>
      </p:sp>
      <p:grpSp>
        <p:nvGrpSpPr>
          <p:cNvPr id="9" name="Group 4">
            <a:extLst>
              <a:ext uri="{FF2B5EF4-FFF2-40B4-BE49-F238E27FC236}">
                <a16:creationId xmlns:a16="http://schemas.microsoft.com/office/drawing/2014/main" id="{D82287A2-524F-4C3D-A58D-A1B2E882FA9F}"/>
              </a:ext>
            </a:extLst>
          </p:cNvPr>
          <p:cNvGrpSpPr>
            <a:grpSpLocks noChangeAspect="1"/>
          </p:cNvGrpSpPr>
          <p:nvPr/>
        </p:nvGrpSpPr>
        <p:grpSpPr bwMode="auto">
          <a:xfrm>
            <a:off x="7822893" y="5272797"/>
            <a:ext cx="273542" cy="586161"/>
            <a:chOff x="598" y="1936"/>
            <a:chExt cx="287" cy="615"/>
          </a:xfrm>
        </p:grpSpPr>
        <p:sp>
          <p:nvSpPr>
            <p:cNvPr id="10" name="Freeform 6">
              <a:extLst>
                <a:ext uri="{FF2B5EF4-FFF2-40B4-BE49-F238E27FC236}">
                  <a16:creationId xmlns:a16="http://schemas.microsoft.com/office/drawing/2014/main" id="{96973C31-FA33-4272-BF75-1E888F4AF1C4}"/>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493E8B69-A38F-4A59-8183-7BC99FBD7762}"/>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solidFill>
              <a:srgbClr val="FBAB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547880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10" end="10"/>
                                            </p:txEl>
                                          </p:spTgt>
                                        </p:tgtEl>
                                        <p:attrNameLst>
                                          <p:attrName>style.visibility</p:attrName>
                                        </p:attrNameLst>
                                      </p:cBhvr>
                                      <p:to>
                                        <p:strVal val="visible"/>
                                      </p:to>
                                    </p:set>
                                    <p:animEffect transition="in" filter="fade">
                                      <p:cBhvr>
                                        <p:cTn id="7" dur="500"/>
                                        <p:tgtEl>
                                          <p:spTgt spid="2">
                                            <p:txEl>
                                              <p:pRg st="1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1" end="11"/>
                                            </p:txEl>
                                          </p:spTgt>
                                        </p:tgtEl>
                                        <p:attrNameLst>
                                          <p:attrName>style.visibility</p:attrName>
                                        </p:attrNameLst>
                                      </p:cBhvr>
                                      <p:to>
                                        <p:strVal val="visible"/>
                                      </p:to>
                                    </p:set>
                                    <p:animEffect transition="in" filter="fade">
                                      <p:cBhvr>
                                        <p:cTn id="1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013533" y="663606"/>
            <a:ext cx="9934111" cy="5530788"/>
          </a:xfrm>
        </p:spPr>
        <p:txBody>
          <a:bodyPr anchor="ctr" anchorCtr="0"/>
          <a:lstStyle/>
          <a:p>
            <a:pPr>
              <a:spcBef>
                <a:spcPts val="600"/>
              </a:spcBef>
              <a:buClr>
                <a:schemeClr val="tx1"/>
              </a:buClr>
            </a:pPr>
            <a:endParaRPr lang="en-US" sz="2000" dirty="0">
              <a:latin typeface="+mj-lt"/>
            </a:endParaRPr>
          </a:p>
        </p:txBody>
      </p:sp>
      <p:pic>
        <p:nvPicPr>
          <p:cNvPr id="6" name="Picture 5">
            <a:extLst>
              <a:ext uri="{FF2B5EF4-FFF2-40B4-BE49-F238E27FC236}">
                <a16:creationId xmlns:a16="http://schemas.microsoft.com/office/drawing/2014/main" id="{BCB1030E-BFBE-4604-820A-BAA6A181D7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4556"/>
            <a:ext cx="12192000" cy="6108888"/>
          </a:xfrm>
          <a:prstGeom prst="rect">
            <a:avLst/>
          </a:prstGeom>
        </p:spPr>
      </p:pic>
    </p:spTree>
    <p:extLst>
      <p:ext uri="{BB962C8B-B14F-4D97-AF65-F5344CB8AC3E}">
        <p14:creationId xmlns:p14="http://schemas.microsoft.com/office/powerpoint/2010/main" val="39414136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4">
            <a:extLst>
              <a:ext uri="{FF2B5EF4-FFF2-40B4-BE49-F238E27FC236}">
                <a16:creationId xmlns:a16="http://schemas.microsoft.com/office/drawing/2014/main" id="{D82287A2-524F-4C3D-A58D-A1B2E882FA9F}"/>
              </a:ext>
            </a:extLst>
          </p:cNvPr>
          <p:cNvGrpSpPr>
            <a:grpSpLocks noChangeAspect="1"/>
          </p:cNvGrpSpPr>
          <p:nvPr/>
        </p:nvGrpSpPr>
        <p:grpSpPr bwMode="auto">
          <a:xfrm>
            <a:off x="7759084" y="5335177"/>
            <a:ext cx="294288" cy="630617"/>
            <a:chOff x="598" y="1936"/>
            <a:chExt cx="287" cy="615"/>
          </a:xfrm>
        </p:grpSpPr>
        <p:sp>
          <p:nvSpPr>
            <p:cNvPr id="10" name="Freeform 6">
              <a:extLst>
                <a:ext uri="{FF2B5EF4-FFF2-40B4-BE49-F238E27FC236}">
                  <a16:creationId xmlns:a16="http://schemas.microsoft.com/office/drawing/2014/main" id="{96973C31-FA33-4272-BF75-1E888F4AF1C4}"/>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493E8B69-A38F-4A59-8183-7BC99FBD7762}"/>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solidFill>
              <a:srgbClr val="FBAB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4" name="Picture 3">
            <a:extLst>
              <a:ext uri="{FF2B5EF4-FFF2-40B4-BE49-F238E27FC236}">
                <a16:creationId xmlns:a16="http://schemas.microsoft.com/office/drawing/2014/main" id="{68C6970D-DCEE-4697-B1A5-A43AE9A111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3996"/>
            <a:ext cx="12192000" cy="5070007"/>
          </a:xfrm>
          <a:prstGeom prst="rect">
            <a:avLst/>
          </a:prstGeom>
        </p:spPr>
      </p:pic>
    </p:spTree>
    <p:extLst>
      <p:ext uri="{BB962C8B-B14F-4D97-AF65-F5344CB8AC3E}">
        <p14:creationId xmlns:p14="http://schemas.microsoft.com/office/powerpoint/2010/main" val="1007511493"/>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ue theme 2015 16x9">
  <a:themeElements>
    <a:clrScheme name="Cisco White Template Colors_FINAL">
      <a:dk1>
        <a:srgbClr val="282828"/>
      </a:dk1>
      <a:lt1>
        <a:srgbClr val="005073"/>
      </a:lt1>
      <a:dk2>
        <a:srgbClr val="005073"/>
      </a:dk2>
      <a:lt2>
        <a:srgbClr val="FFFFFF"/>
      </a:lt2>
      <a:accent1>
        <a:srgbClr val="00BCEB"/>
      </a:accent1>
      <a:accent2>
        <a:srgbClr val="6EBE4A"/>
      </a:accent2>
      <a:accent3>
        <a:srgbClr val="005073"/>
      </a:accent3>
      <a:accent4>
        <a:srgbClr val="676767"/>
      </a:accent4>
      <a:accent5>
        <a:srgbClr val="FBAB18"/>
      </a:accent5>
      <a:accent6>
        <a:srgbClr val="E3241B"/>
      </a:accent6>
      <a:hlink>
        <a:srgbClr val="00BCEB"/>
      </a:hlink>
      <a:folHlink>
        <a:srgbClr val="005073"/>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name="Cisco Corporate Template Prototype_Aug_2017" id="{4E692306-BB5E-4389-8512-B70B45577D04}" vid="{BDAD62F5-9CDD-42BF-A677-E02F4F07310C}"/>
    </a:ext>
  </a:extLst>
</a:theme>
</file>

<file path=docProps/app.xml><?xml version="1.0" encoding="utf-8"?>
<Properties xmlns="http://schemas.openxmlformats.org/officeDocument/2006/extended-properties" xmlns:vt="http://schemas.openxmlformats.org/officeDocument/2006/docPropsVTypes">
  <TotalTime>4485</TotalTime>
  <Words>564</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Ciscolight</vt:lpstr>
      <vt:lpstr>CiscoSans ExtraLight</vt:lpstr>
      <vt:lpstr>CiscoSansTT ExtraLight</vt:lpstr>
      <vt:lpstr>等线</vt:lpstr>
      <vt:lpstr>等线 Light</vt:lpstr>
      <vt:lpstr>Arial</vt:lpstr>
      <vt:lpstr>Source Sans Pro</vt:lpstr>
      <vt:lpstr>Office Theme</vt:lpstr>
      <vt:lpstr>Blue theme 2015 16x9</vt:lpstr>
      <vt:lpstr>Cisco Personnel Management System Platform</vt:lpstr>
      <vt:lpstr>Our Team</vt:lpstr>
      <vt:lpstr>About the Platform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Coronavirus Breaker</dc:title>
  <dc:creator>Shenghe Wang -T (shenghwa - DLSP at Cisco)</dc:creator>
  <cp:lastModifiedBy>Shenghe Wang -T (shenghwa - DLSP at Cisco)</cp:lastModifiedBy>
  <cp:revision>26</cp:revision>
  <dcterms:created xsi:type="dcterms:W3CDTF">2020-12-21T05:21:39Z</dcterms:created>
  <dcterms:modified xsi:type="dcterms:W3CDTF">2021-01-04T03:42:24Z</dcterms:modified>
</cp:coreProperties>
</file>